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301" r:id="rId3"/>
    <p:sldId id="259" r:id="rId4"/>
    <p:sldId id="261" r:id="rId5"/>
    <p:sldId id="288" r:id="rId6"/>
    <p:sldId id="289" r:id="rId7"/>
    <p:sldId id="302" r:id="rId8"/>
    <p:sldId id="290" r:id="rId9"/>
    <p:sldId id="284" r:id="rId10"/>
    <p:sldId id="291" r:id="rId11"/>
    <p:sldId id="292" r:id="rId12"/>
    <p:sldId id="275" r:id="rId13"/>
    <p:sldId id="285" r:id="rId14"/>
    <p:sldId id="293" r:id="rId15"/>
    <p:sldId id="297" r:id="rId16"/>
    <p:sldId id="298" r:id="rId17"/>
    <p:sldId id="279" r:id="rId18"/>
  </p:sldIdLst>
  <p:sldSz cx="18288000" cy="10287000"/>
  <p:notesSz cx="6858000" cy="9144000"/>
  <p:embeddedFontLst>
    <p:embeddedFont>
      <p:font typeface="Calibri (MS) Bold" panose="020B0604020202020204" charset="0"/>
      <p:regular r:id="rId20"/>
    </p:embeddedFont>
    <p:embeddedFont>
      <p:font typeface="Calibri (MS) Bold Italics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82E"/>
    <a:srgbClr val="F0720A"/>
    <a:srgbClr val="9D4B07"/>
    <a:srgbClr val="B66D31"/>
    <a:srgbClr val="B68F57"/>
    <a:srgbClr val="934607"/>
    <a:srgbClr val="EFA98A"/>
    <a:srgbClr val="D56509"/>
    <a:srgbClr val="D96709"/>
    <a:srgbClr val="C75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22" autoAdjust="0"/>
  </p:normalViewPr>
  <p:slideViewPr>
    <p:cSldViewPr>
      <p:cViewPr varScale="1">
        <p:scale>
          <a:sx n="53" d="100"/>
          <a:sy n="53" d="100"/>
        </p:scale>
        <p:origin x="7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E4542-A035-467D-90A5-B1361252CB22}" type="doc">
      <dgm:prSet loTypeId="urn:microsoft.com/office/officeart/2005/8/layout/hierarchy3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it-IT"/>
        </a:p>
      </dgm:t>
    </dgm:pt>
    <dgm:pt modelId="{A4488A76-A4C5-46FD-8E39-837D5CDF18CD}">
      <dgm:prSet/>
      <dgm:spPr>
        <a:ln>
          <a:solidFill>
            <a:srgbClr val="F0720A"/>
          </a:solidFill>
        </a:ln>
      </dgm:spPr>
      <dgm:t>
        <a:bodyPr/>
        <a:lstStyle/>
        <a:p>
          <a:r>
            <a:rPr lang="it-IT" dirty="0" smtClean="0"/>
            <a:t>1.61 m</a:t>
          </a:r>
          <a:endParaRPr lang="it-IT" dirty="0"/>
        </a:p>
      </dgm:t>
    </dgm:pt>
    <dgm:pt modelId="{DFCCF417-B40F-4E83-995F-DB33C5AF7631}" type="parTrans" cxnId="{410564DB-5B71-4978-B019-FD4A2196EAFB}">
      <dgm:prSet/>
      <dgm:spPr>
        <a:ln>
          <a:solidFill>
            <a:srgbClr val="F5882E"/>
          </a:solidFill>
        </a:ln>
      </dgm:spPr>
      <dgm:t>
        <a:bodyPr/>
        <a:lstStyle/>
        <a:p>
          <a:endParaRPr lang="it-IT"/>
        </a:p>
      </dgm:t>
    </dgm:pt>
    <dgm:pt modelId="{535C8854-5D5C-4B90-BCA9-1DD0FB8F9549}" type="sibTrans" cxnId="{410564DB-5B71-4978-B019-FD4A2196EAFB}">
      <dgm:prSet/>
      <dgm:spPr/>
      <dgm:t>
        <a:bodyPr/>
        <a:lstStyle/>
        <a:p>
          <a:endParaRPr lang="it-IT"/>
        </a:p>
      </dgm:t>
    </dgm:pt>
    <dgm:pt modelId="{831CB80F-1824-4B4E-A47D-2D7755C2672C}">
      <dgm:prSet/>
      <dgm:spPr>
        <a:ln>
          <a:solidFill>
            <a:srgbClr val="F5882E"/>
          </a:solidFill>
        </a:ln>
      </dgm:spPr>
      <dgm:t>
        <a:bodyPr/>
        <a:lstStyle/>
        <a:p>
          <a:r>
            <a:rPr lang="it-IT" dirty="0" smtClean="0"/>
            <a:t>70 kg</a:t>
          </a:r>
          <a:endParaRPr lang="it-IT" dirty="0"/>
        </a:p>
      </dgm:t>
    </dgm:pt>
    <dgm:pt modelId="{8D92BB28-E47C-4B39-89E3-726E9D03E9BE}" type="parTrans" cxnId="{518C0956-B618-46CF-A691-E36F656F9ED2}">
      <dgm:prSet/>
      <dgm:spPr>
        <a:ln>
          <a:solidFill>
            <a:srgbClr val="F5882E"/>
          </a:solidFill>
        </a:ln>
      </dgm:spPr>
      <dgm:t>
        <a:bodyPr/>
        <a:lstStyle/>
        <a:p>
          <a:endParaRPr lang="it-IT"/>
        </a:p>
      </dgm:t>
    </dgm:pt>
    <dgm:pt modelId="{4CFEB405-51A5-4876-9499-A8E2EBD3A22F}" type="sibTrans" cxnId="{518C0956-B618-46CF-A691-E36F656F9ED2}">
      <dgm:prSet/>
      <dgm:spPr/>
      <dgm:t>
        <a:bodyPr/>
        <a:lstStyle/>
        <a:p>
          <a:endParaRPr lang="it-IT"/>
        </a:p>
      </dgm:t>
    </dgm:pt>
    <dgm:pt modelId="{EA698D38-8133-4620-948F-D23591CC5E0E}">
      <dgm:prSet/>
      <dgm:spPr>
        <a:ln>
          <a:solidFill>
            <a:srgbClr val="F0720A"/>
          </a:solidFill>
        </a:ln>
      </dgm:spPr>
      <dgm:t>
        <a:bodyPr/>
        <a:lstStyle/>
        <a:p>
          <a:r>
            <a:rPr lang="it-IT" dirty="0" smtClean="0"/>
            <a:t>94 cm</a:t>
          </a:r>
          <a:endParaRPr lang="it-IT" dirty="0"/>
        </a:p>
      </dgm:t>
    </dgm:pt>
    <dgm:pt modelId="{26038A4A-F3E0-41CE-88CB-B705F2DFB4CC}" type="parTrans" cxnId="{0352A9C7-CBE6-4C88-A614-9C44B6A3AF49}">
      <dgm:prSet/>
      <dgm:spPr>
        <a:ln>
          <a:solidFill>
            <a:srgbClr val="F5882E"/>
          </a:solidFill>
        </a:ln>
      </dgm:spPr>
      <dgm:t>
        <a:bodyPr/>
        <a:lstStyle/>
        <a:p>
          <a:endParaRPr lang="it-IT"/>
        </a:p>
      </dgm:t>
    </dgm:pt>
    <dgm:pt modelId="{6777905F-E434-4F8A-A830-7F612D55FB83}" type="sibTrans" cxnId="{0352A9C7-CBE6-4C88-A614-9C44B6A3AF49}">
      <dgm:prSet/>
      <dgm:spPr/>
      <dgm:t>
        <a:bodyPr/>
        <a:lstStyle/>
        <a:p>
          <a:endParaRPr lang="it-IT"/>
        </a:p>
      </dgm:t>
    </dgm:pt>
    <dgm:pt modelId="{3C0D0897-84BA-4BC5-B64A-5EC98C98C41B}">
      <dgm:prSet/>
      <dgm:spPr>
        <a:ln>
          <a:solidFill>
            <a:srgbClr val="F5882E"/>
          </a:solidFill>
        </a:ln>
      </dgm:spPr>
      <dgm:t>
        <a:bodyPr/>
        <a:lstStyle/>
        <a:p>
          <a:r>
            <a:rPr lang="it-IT" dirty="0" smtClean="0"/>
            <a:t>27,2 kg/m</a:t>
          </a:r>
          <a:r>
            <a:rPr lang="en-US" b="0" spc="198" dirty="0" smtClean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rPr>
            <a:t>²</a:t>
          </a:r>
          <a:r>
            <a:rPr lang="it-IT" dirty="0" smtClean="0"/>
            <a:t> </a:t>
          </a:r>
          <a:endParaRPr lang="it-IT" dirty="0"/>
        </a:p>
      </dgm:t>
    </dgm:pt>
    <dgm:pt modelId="{727DDA9D-BD6C-45DF-88D3-1BC0B657B0C5}" type="parTrans" cxnId="{6A0B362B-A5AF-43A0-91B0-21929C6B50F3}">
      <dgm:prSet/>
      <dgm:spPr>
        <a:ln>
          <a:solidFill>
            <a:srgbClr val="F0720A"/>
          </a:solidFill>
        </a:ln>
      </dgm:spPr>
      <dgm:t>
        <a:bodyPr/>
        <a:lstStyle/>
        <a:p>
          <a:endParaRPr lang="it-IT"/>
        </a:p>
      </dgm:t>
    </dgm:pt>
    <dgm:pt modelId="{D84FC3B4-08FC-43A2-A2B2-23CD008D499C}" type="sibTrans" cxnId="{6A0B362B-A5AF-43A0-91B0-21929C6B50F3}">
      <dgm:prSet/>
      <dgm:spPr/>
      <dgm:t>
        <a:bodyPr/>
        <a:lstStyle/>
        <a:p>
          <a:endParaRPr lang="it-IT"/>
        </a:p>
      </dgm:t>
    </dgm:pt>
    <dgm:pt modelId="{915FB24C-10CD-4EBD-90EF-B4A0FEEFE3B3}">
      <dgm:prSet custT="1"/>
      <dgm:spPr>
        <a:solidFill>
          <a:srgbClr val="9D4B07"/>
        </a:solidFill>
      </dgm:spPr>
      <dgm:t>
        <a:bodyPr/>
        <a:lstStyle/>
        <a:p>
          <a:r>
            <a:rPr lang="it-IT" sz="2800" b="1" dirty="0" smtClean="0"/>
            <a:t>MISURE ANTROPOMETRICHE </a:t>
          </a:r>
          <a:endParaRPr lang="it-IT" sz="2800" b="1" dirty="0"/>
        </a:p>
      </dgm:t>
    </dgm:pt>
    <dgm:pt modelId="{B8921628-8741-48AF-9C99-DF44CAD6DA21}" type="sibTrans" cxnId="{7E3F1FF9-9458-463B-BFFD-6E2FEEFD7F44}">
      <dgm:prSet/>
      <dgm:spPr/>
      <dgm:t>
        <a:bodyPr/>
        <a:lstStyle/>
        <a:p>
          <a:endParaRPr lang="it-IT"/>
        </a:p>
      </dgm:t>
    </dgm:pt>
    <dgm:pt modelId="{2C2BE196-C9CC-4BBA-AC66-BF968ED84C5D}" type="parTrans" cxnId="{7E3F1FF9-9458-463B-BFFD-6E2FEEFD7F44}">
      <dgm:prSet/>
      <dgm:spPr/>
      <dgm:t>
        <a:bodyPr/>
        <a:lstStyle/>
        <a:p>
          <a:endParaRPr lang="it-IT"/>
        </a:p>
      </dgm:t>
    </dgm:pt>
    <dgm:pt modelId="{7E4120DF-7565-4D60-BCB2-289298FD94C7}">
      <dgm:prSet/>
      <dgm:spPr>
        <a:ln>
          <a:solidFill>
            <a:srgbClr val="F5882E"/>
          </a:solidFill>
        </a:ln>
      </dgm:spPr>
      <dgm:t>
        <a:bodyPr/>
        <a:lstStyle/>
        <a:p>
          <a:r>
            <a:rPr lang="it-IT" dirty="0" smtClean="0"/>
            <a:t>108 cm</a:t>
          </a:r>
          <a:endParaRPr lang="it-IT" dirty="0"/>
        </a:p>
      </dgm:t>
    </dgm:pt>
    <dgm:pt modelId="{34CA79D7-E7EB-4199-A8CF-FFDDDEA2CE68}" type="parTrans" cxnId="{AF018A34-06B0-4AE7-9247-38F8062FFDE4}">
      <dgm:prSet/>
      <dgm:spPr>
        <a:ln>
          <a:solidFill>
            <a:srgbClr val="F0720A"/>
          </a:solidFill>
        </a:ln>
      </dgm:spPr>
      <dgm:t>
        <a:bodyPr/>
        <a:lstStyle/>
        <a:p>
          <a:endParaRPr lang="it-IT"/>
        </a:p>
      </dgm:t>
    </dgm:pt>
    <dgm:pt modelId="{E4E521AF-F95A-4211-B2A3-DB12CBFF2583}" type="sibTrans" cxnId="{AF018A34-06B0-4AE7-9247-38F8062FFDE4}">
      <dgm:prSet/>
      <dgm:spPr/>
      <dgm:t>
        <a:bodyPr/>
        <a:lstStyle/>
        <a:p>
          <a:endParaRPr lang="it-IT"/>
        </a:p>
      </dgm:t>
    </dgm:pt>
    <dgm:pt modelId="{09386FA9-87AF-4375-BC87-37B791894E4E}" type="pres">
      <dgm:prSet presAssocID="{0B2E4542-A035-467D-90A5-B1361252C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33E4A86-C4DC-4411-A91E-7E442FACDC39}" type="pres">
      <dgm:prSet presAssocID="{915FB24C-10CD-4EBD-90EF-B4A0FEEFE3B3}" presName="root" presStyleCnt="0"/>
      <dgm:spPr/>
    </dgm:pt>
    <dgm:pt modelId="{FEFE5534-5823-40CE-8BED-7EDF4EE91B1B}" type="pres">
      <dgm:prSet presAssocID="{915FB24C-10CD-4EBD-90EF-B4A0FEEFE3B3}" presName="rootComposite" presStyleCnt="0"/>
      <dgm:spPr/>
    </dgm:pt>
    <dgm:pt modelId="{864A4225-409B-403D-B2AA-0A9F65FC806E}" type="pres">
      <dgm:prSet presAssocID="{915FB24C-10CD-4EBD-90EF-B4A0FEEFE3B3}" presName="rootText" presStyleLbl="node1" presStyleIdx="0" presStyleCnt="1" custScaleX="162907"/>
      <dgm:spPr/>
      <dgm:t>
        <a:bodyPr/>
        <a:lstStyle/>
        <a:p>
          <a:endParaRPr lang="it-IT"/>
        </a:p>
      </dgm:t>
    </dgm:pt>
    <dgm:pt modelId="{96E9910A-17AE-4DBB-9EE3-BC07450FA5B0}" type="pres">
      <dgm:prSet presAssocID="{915FB24C-10CD-4EBD-90EF-B4A0FEEFE3B3}" presName="rootConnector" presStyleLbl="node1" presStyleIdx="0" presStyleCnt="1"/>
      <dgm:spPr/>
      <dgm:t>
        <a:bodyPr/>
        <a:lstStyle/>
        <a:p>
          <a:endParaRPr lang="it-IT"/>
        </a:p>
      </dgm:t>
    </dgm:pt>
    <dgm:pt modelId="{83EB62D5-B198-4C6E-A384-066393C1779C}" type="pres">
      <dgm:prSet presAssocID="{915FB24C-10CD-4EBD-90EF-B4A0FEEFE3B3}" presName="childShape" presStyleCnt="0"/>
      <dgm:spPr/>
    </dgm:pt>
    <dgm:pt modelId="{8935296F-756C-413E-B81B-420600FAEF36}" type="pres">
      <dgm:prSet presAssocID="{8D92BB28-E47C-4B39-89E3-726E9D03E9BE}" presName="Name13" presStyleLbl="parChTrans1D2" presStyleIdx="0" presStyleCnt="5"/>
      <dgm:spPr/>
      <dgm:t>
        <a:bodyPr/>
        <a:lstStyle/>
        <a:p>
          <a:endParaRPr lang="it-IT"/>
        </a:p>
      </dgm:t>
    </dgm:pt>
    <dgm:pt modelId="{1EE77184-A9C9-4F94-9678-F893244D9D82}" type="pres">
      <dgm:prSet presAssocID="{831CB80F-1824-4B4E-A47D-2D7755C2672C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CED76B-FC6C-4B2F-A83E-AD949B95BC89}" type="pres">
      <dgm:prSet presAssocID="{DFCCF417-B40F-4E83-995F-DB33C5AF7631}" presName="Name13" presStyleLbl="parChTrans1D2" presStyleIdx="1" presStyleCnt="5"/>
      <dgm:spPr/>
      <dgm:t>
        <a:bodyPr/>
        <a:lstStyle/>
        <a:p>
          <a:endParaRPr lang="it-IT"/>
        </a:p>
      </dgm:t>
    </dgm:pt>
    <dgm:pt modelId="{C2CB282C-8D58-4759-BEB7-4CD579809B2D}" type="pres">
      <dgm:prSet presAssocID="{A4488A76-A4C5-46FD-8E39-837D5CDF18CD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CDD90D-64EB-46F6-9205-E7072B5A0CC4}" type="pres">
      <dgm:prSet presAssocID="{727DDA9D-BD6C-45DF-88D3-1BC0B657B0C5}" presName="Name13" presStyleLbl="parChTrans1D2" presStyleIdx="2" presStyleCnt="5"/>
      <dgm:spPr/>
      <dgm:t>
        <a:bodyPr/>
        <a:lstStyle/>
        <a:p>
          <a:endParaRPr lang="it-IT"/>
        </a:p>
      </dgm:t>
    </dgm:pt>
    <dgm:pt modelId="{9F3B325D-FEA6-4C34-8F67-51185B2AE908}" type="pres">
      <dgm:prSet presAssocID="{3C0D0897-84BA-4BC5-B64A-5EC98C98C41B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A5793E-8C0A-436D-B7BA-8DFFFDAF5241}" type="pres">
      <dgm:prSet presAssocID="{26038A4A-F3E0-41CE-88CB-B705F2DFB4CC}" presName="Name13" presStyleLbl="parChTrans1D2" presStyleIdx="3" presStyleCnt="5"/>
      <dgm:spPr/>
      <dgm:t>
        <a:bodyPr/>
        <a:lstStyle/>
        <a:p>
          <a:endParaRPr lang="it-IT"/>
        </a:p>
      </dgm:t>
    </dgm:pt>
    <dgm:pt modelId="{20CB961F-6CB7-41CC-9711-E5AF1BA184C5}" type="pres">
      <dgm:prSet presAssocID="{EA698D38-8133-4620-948F-D23591CC5E0E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98BA913-FE27-45FC-9B12-5BB642E47744}" type="pres">
      <dgm:prSet presAssocID="{34CA79D7-E7EB-4199-A8CF-FFDDDEA2CE68}" presName="Name13" presStyleLbl="parChTrans1D2" presStyleIdx="4" presStyleCnt="5"/>
      <dgm:spPr/>
      <dgm:t>
        <a:bodyPr/>
        <a:lstStyle/>
        <a:p>
          <a:endParaRPr lang="it-IT"/>
        </a:p>
      </dgm:t>
    </dgm:pt>
    <dgm:pt modelId="{FF252225-1B53-478E-8B9C-915034530838}" type="pres">
      <dgm:prSet presAssocID="{7E4120DF-7565-4D60-BCB2-289298FD94C7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8A73D71-D956-43CF-A223-4FB7C4E6475B}" type="presOf" srcId="{0B2E4542-A035-467D-90A5-B1361252CB22}" destId="{09386FA9-87AF-4375-BC87-37B791894E4E}" srcOrd="0" destOrd="0" presId="urn:microsoft.com/office/officeart/2005/8/layout/hierarchy3"/>
    <dgm:cxn modelId="{750683BD-07D5-47A3-A61C-1D992B14D42B}" type="presOf" srcId="{A4488A76-A4C5-46FD-8E39-837D5CDF18CD}" destId="{C2CB282C-8D58-4759-BEB7-4CD579809B2D}" srcOrd="0" destOrd="0" presId="urn:microsoft.com/office/officeart/2005/8/layout/hierarchy3"/>
    <dgm:cxn modelId="{66093B5A-6245-408A-803E-B567CE3DC130}" type="presOf" srcId="{3C0D0897-84BA-4BC5-B64A-5EC98C98C41B}" destId="{9F3B325D-FEA6-4C34-8F67-51185B2AE908}" srcOrd="0" destOrd="0" presId="urn:microsoft.com/office/officeart/2005/8/layout/hierarchy3"/>
    <dgm:cxn modelId="{95BAEB1B-00AF-4429-B521-EBDA5B75D91A}" type="presOf" srcId="{8D92BB28-E47C-4B39-89E3-726E9D03E9BE}" destId="{8935296F-756C-413E-B81B-420600FAEF36}" srcOrd="0" destOrd="0" presId="urn:microsoft.com/office/officeart/2005/8/layout/hierarchy3"/>
    <dgm:cxn modelId="{F334AA1A-7929-4220-9DC6-DF79599855D8}" type="presOf" srcId="{727DDA9D-BD6C-45DF-88D3-1BC0B657B0C5}" destId="{BECDD90D-64EB-46F6-9205-E7072B5A0CC4}" srcOrd="0" destOrd="0" presId="urn:microsoft.com/office/officeart/2005/8/layout/hierarchy3"/>
    <dgm:cxn modelId="{AF018A34-06B0-4AE7-9247-38F8062FFDE4}" srcId="{915FB24C-10CD-4EBD-90EF-B4A0FEEFE3B3}" destId="{7E4120DF-7565-4D60-BCB2-289298FD94C7}" srcOrd="4" destOrd="0" parTransId="{34CA79D7-E7EB-4199-A8CF-FFDDDEA2CE68}" sibTransId="{E4E521AF-F95A-4211-B2A3-DB12CBFF2583}"/>
    <dgm:cxn modelId="{127C6552-09BB-49AF-82D7-6110570D0442}" type="presOf" srcId="{831CB80F-1824-4B4E-A47D-2D7755C2672C}" destId="{1EE77184-A9C9-4F94-9678-F893244D9D82}" srcOrd="0" destOrd="0" presId="urn:microsoft.com/office/officeart/2005/8/layout/hierarchy3"/>
    <dgm:cxn modelId="{5587628B-C249-48D4-8166-AB76BD04334F}" type="presOf" srcId="{7E4120DF-7565-4D60-BCB2-289298FD94C7}" destId="{FF252225-1B53-478E-8B9C-915034530838}" srcOrd="0" destOrd="0" presId="urn:microsoft.com/office/officeart/2005/8/layout/hierarchy3"/>
    <dgm:cxn modelId="{014E82BE-4219-47CF-BCF6-818735E8DFEF}" type="presOf" srcId="{915FB24C-10CD-4EBD-90EF-B4A0FEEFE3B3}" destId="{864A4225-409B-403D-B2AA-0A9F65FC806E}" srcOrd="0" destOrd="0" presId="urn:microsoft.com/office/officeart/2005/8/layout/hierarchy3"/>
    <dgm:cxn modelId="{F106B911-F8A7-4F1D-BC27-101ABE9D2ABF}" type="presOf" srcId="{DFCCF417-B40F-4E83-995F-DB33C5AF7631}" destId="{C3CED76B-FC6C-4B2F-A83E-AD949B95BC89}" srcOrd="0" destOrd="0" presId="urn:microsoft.com/office/officeart/2005/8/layout/hierarchy3"/>
    <dgm:cxn modelId="{6C5EE1E6-8ECA-4ADE-B0A7-BFC5465B2F8D}" type="presOf" srcId="{915FB24C-10CD-4EBD-90EF-B4A0FEEFE3B3}" destId="{96E9910A-17AE-4DBB-9EE3-BC07450FA5B0}" srcOrd="1" destOrd="0" presId="urn:microsoft.com/office/officeart/2005/8/layout/hierarchy3"/>
    <dgm:cxn modelId="{518C0956-B618-46CF-A691-E36F656F9ED2}" srcId="{915FB24C-10CD-4EBD-90EF-B4A0FEEFE3B3}" destId="{831CB80F-1824-4B4E-A47D-2D7755C2672C}" srcOrd="0" destOrd="0" parTransId="{8D92BB28-E47C-4B39-89E3-726E9D03E9BE}" sibTransId="{4CFEB405-51A5-4876-9499-A8E2EBD3A22F}"/>
    <dgm:cxn modelId="{6C969F8A-F788-4D96-A52B-44C2B77F9CFD}" type="presOf" srcId="{26038A4A-F3E0-41CE-88CB-B705F2DFB4CC}" destId="{EFA5793E-8C0A-436D-B7BA-8DFFFDAF5241}" srcOrd="0" destOrd="0" presId="urn:microsoft.com/office/officeart/2005/8/layout/hierarchy3"/>
    <dgm:cxn modelId="{7E3F1FF9-9458-463B-BFFD-6E2FEEFD7F44}" srcId="{0B2E4542-A035-467D-90A5-B1361252CB22}" destId="{915FB24C-10CD-4EBD-90EF-B4A0FEEFE3B3}" srcOrd="0" destOrd="0" parTransId="{2C2BE196-C9CC-4BBA-AC66-BF968ED84C5D}" sibTransId="{B8921628-8741-48AF-9C99-DF44CAD6DA21}"/>
    <dgm:cxn modelId="{6A0B362B-A5AF-43A0-91B0-21929C6B50F3}" srcId="{915FB24C-10CD-4EBD-90EF-B4A0FEEFE3B3}" destId="{3C0D0897-84BA-4BC5-B64A-5EC98C98C41B}" srcOrd="2" destOrd="0" parTransId="{727DDA9D-BD6C-45DF-88D3-1BC0B657B0C5}" sibTransId="{D84FC3B4-08FC-43A2-A2B2-23CD008D499C}"/>
    <dgm:cxn modelId="{410564DB-5B71-4978-B019-FD4A2196EAFB}" srcId="{915FB24C-10CD-4EBD-90EF-B4A0FEEFE3B3}" destId="{A4488A76-A4C5-46FD-8E39-837D5CDF18CD}" srcOrd="1" destOrd="0" parTransId="{DFCCF417-B40F-4E83-995F-DB33C5AF7631}" sibTransId="{535C8854-5D5C-4B90-BCA9-1DD0FB8F9549}"/>
    <dgm:cxn modelId="{0352A9C7-CBE6-4C88-A614-9C44B6A3AF49}" srcId="{915FB24C-10CD-4EBD-90EF-B4A0FEEFE3B3}" destId="{EA698D38-8133-4620-948F-D23591CC5E0E}" srcOrd="3" destOrd="0" parTransId="{26038A4A-F3E0-41CE-88CB-B705F2DFB4CC}" sibTransId="{6777905F-E434-4F8A-A830-7F612D55FB83}"/>
    <dgm:cxn modelId="{421FF5F4-4BA5-4205-86C2-B84717F42392}" type="presOf" srcId="{EA698D38-8133-4620-948F-D23591CC5E0E}" destId="{20CB961F-6CB7-41CC-9711-E5AF1BA184C5}" srcOrd="0" destOrd="0" presId="urn:microsoft.com/office/officeart/2005/8/layout/hierarchy3"/>
    <dgm:cxn modelId="{495EE717-DCBE-4880-855B-A4CB3962A8CB}" type="presOf" srcId="{34CA79D7-E7EB-4199-A8CF-FFDDDEA2CE68}" destId="{598BA913-FE27-45FC-9B12-5BB642E47744}" srcOrd="0" destOrd="0" presId="urn:microsoft.com/office/officeart/2005/8/layout/hierarchy3"/>
    <dgm:cxn modelId="{70C7D78B-91F3-4262-A2B9-8AABB286A518}" type="presParOf" srcId="{09386FA9-87AF-4375-BC87-37B791894E4E}" destId="{733E4A86-C4DC-4411-A91E-7E442FACDC39}" srcOrd="0" destOrd="0" presId="urn:microsoft.com/office/officeart/2005/8/layout/hierarchy3"/>
    <dgm:cxn modelId="{8DA87709-176B-40D4-A3DE-68F0608BC16C}" type="presParOf" srcId="{733E4A86-C4DC-4411-A91E-7E442FACDC39}" destId="{FEFE5534-5823-40CE-8BED-7EDF4EE91B1B}" srcOrd="0" destOrd="0" presId="urn:microsoft.com/office/officeart/2005/8/layout/hierarchy3"/>
    <dgm:cxn modelId="{DEC7BC02-CE46-4FC8-AE3E-BB128824D188}" type="presParOf" srcId="{FEFE5534-5823-40CE-8BED-7EDF4EE91B1B}" destId="{864A4225-409B-403D-B2AA-0A9F65FC806E}" srcOrd="0" destOrd="0" presId="urn:microsoft.com/office/officeart/2005/8/layout/hierarchy3"/>
    <dgm:cxn modelId="{7747B6B4-D9C9-4C8E-8CB9-B84E76E20F2B}" type="presParOf" srcId="{FEFE5534-5823-40CE-8BED-7EDF4EE91B1B}" destId="{96E9910A-17AE-4DBB-9EE3-BC07450FA5B0}" srcOrd="1" destOrd="0" presId="urn:microsoft.com/office/officeart/2005/8/layout/hierarchy3"/>
    <dgm:cxn modelId="{D5EEDC8A-FE4C-47BE-9D70-1FCF8ED46789}" type="presParOf" srcId="{733E4A86-C4DC-4411-A91E-7E442FACDC39}" destId="{83EB62D5-B198-4C6E-A384-066393C1779C}" srcOrd="1" destOrd="0" presId="urn:microsoft.com/office/officeart/2005/8/layout/hierarchy3"/>
    <dgm:cxn modelId="{FD8A0A42-3A21-4A96-8234-01DD96022C28}" type="presParOf" srcId="{83EB62D5-B198-4C6E-A384-066393C1779C}" destId="{8935296F-756C-413E-B81B-420600FAEF36}" srcOrd="0" destOrd="0" presId="urn:microsoft.com/office/officeart/2005/8/layout/hierarchy3"/>
    <dgm:cxn modelId="{5919DD7F-0DDD-478F-A2DC-16EB57C5C760}" type="presParOf" srcId="{83EB62D5-B198-4C6E-A384-066393C1779C}" destId="{1EE77184-A9C9-4F94-9678-F893244D9D82}" srcOrd="1" destOrd="0" presId="urn:microsoft.com/office/officeart/2005/8/layout/hierarchy3"/>
    <dgm:cxn modelId="{19A5C3C8-8C0C-45CA-881F-3BA2AD659CE5}" type="presParOf" srcId="{83EB62D5-B198-4C6E-A384-066393C1779C}" destId="{C3CED76B-FC6C-4B2F-A83E-AD949B95BC89}" srcOrd="2" destOrd="0" presId="urn:microsoft.com/office/officeart/2005/8/layout/hierarchy3"/>
    <dgm:cxn modelId="{E9F3362A-40F3-4034-BC38-AEF9111A03AB}" type="presParOf" srcId="{83EB62D5-B198-4C6E-A384-066393C1779C}" destId="{C2CB282C-8D58-4759-BEB7-4CD579809B2D}" srcOrd="3" destOrd="0" presId="urn:microsoft.com/office/officeart/2005/8/layout/hierarchy3"/>
    <dgm:cxn modelId="{B6FB6DEF-4ECA-43C1-B907-FB2A3396F455}" type="presParOf" srcId="{83EB62D5-B198-4C6E-A384-066393C1779C}" destId="{BECDD90D-64EB-46F6-9205-E7072B5A0CC4}" srcOrd="4" destOrd="0" presId="urn:microsoft.com/office/officeart/2005/8/layout/hierarchy3"/>
    <dgm:cxn modelId="{F9D5970A-290D-4963-8EBB-0ED5D11542C7}" type="presParOf" srcId="{83EB62D5-B198-4C6E-A384-066393C1779C}" destId="{9F3B325D-FEA6-4C34-8F67-51185B2AE908}" srcOrd="5" destOrd="0" presId="urn:microsoft.com/office/officeart/2005/8/layout/hierarchy3"/>
    <dgm:cxn modelId="{F6E04E65-4A31-44D6-A2F3-0B565BAFC6D2}" type="presParOf" srcId="{83EB62D5-B198-4C6E-A384-066393C1779C}" destId="{EFA5793E-8C0A-436D-B7BA-8DFFFDAF5241}" srcOrd="6" destOrd="0" presId="urn:microsoft.com/office/officeart/2005/8/layout/hierarchy3"/>
    <dgm:cxn modelId="{351B9B23-71D1-4793-9CF2-7CE014276153}" type="presParOf" srcId="{83EB62D5-B198-4C6E-A384-066393C1779C}" destId="{20CB961F-6CB7-41CC-9711-E5AF1BA184C5}" srcOrd="7" destOrd="0" presId="urn:microsoft.com/office/officeart/2005/8/layout/hierarchy3"/>
    <dgm:cxn modelId="{68668679-335C-4166-A390-65B1242DFE1D}" type="presParOf" srcId="{83EB62D5-B198-4C6E-A384-066393C1779C}" destId="{598BA913-FE27-45FC-9B12-5BB642E47744}" srcOrd="8" destOrd="0" presId="urn:microsoft.com/office/officeart/2005/8/layout/hierarchy3"/>
    <dgm:cxn modelId="{B1FE0180-D650-49A2-9F65-C45918BA9D2B}" type="presParOf" srcId="{83EB62D5-B198-4C6E-A384-066393C1779C}" destId="{FF252225-1B53-478E-8B9C-915034530838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86D5BA-9000-4DF7-A757-94F91A7DDAB5}" type="doc">
      <dgm:prSet loTypeId="urn:microsoft.com/office/officeart/2005/8/layout/chart3" loCatId="cycle" qsTypeId="urn:microsoft.com/office/officeart/2005/8/quickstyle/simple1" qsCatId="simple" csTypeId="urn:microsoft.com/office/officeart/2005/8/colors/accent0_2" csCatId="mainScheme" phldr="1"/>
      <dgm:spPr/>
    </dgm:pt>
    <dgm:pt modelId="{EDE54EF0-6B4C-420C-A9CA-AC3B1FC2FE79}">
      <dgm:prSet phldrT="[Testo]"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ESERCIZIO FISICO</a:t>
          </a:r>
          <a:endParaRPr lang="it-IT" sz="2800" b="1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gm:t>
    </dgm:pt>
    <dgm:pt modelId="{366057F7-BE5F-461D-BF14-9B91A4549F82}" type="parTrans" cxnId="{6969A64C-DFD5-4D23-A7F0-AE3873A65ECF}">
      <dgm:prSet/>
      <dgm:spPr/>
      <dgm:t>
        <a:bodyPr/>
        <a:lstStyle/>
        <a:p>
          <a:endParaRPr lang="it-IT"/>
        </a:p>
      </dgm:t>
    </dgm:pt>
    <dgm:pt modelId="{F1D023BB-C8A6-4122-B348-6E48731D3597}" type="sibTrans" cxnId="{6969A64C-DFD5-4D23-A7F0-AE3873A65ECF}">
      <dgm:prSet/>
      <dgm:spPr/>
      <dgm:t>
        <a:bodyPr/>
        <a:lstStyle/>
        <a:p>
          <a:endParaRPr lang="it-IT"/>
        </a:p>
      </dgm:t>
    </dgm:pt>
    <dgm:pt modelId="{A70B1F1F-896D-45A0-B9FC-8F050D6CCA38}">
      <dgm:prSet phldrT="[Testo]"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FRAZIONA-MENTO </a:t>
          </a:r>
        </a:p>
        <a:p>
          <a:r>
            <a:rPr lang="en-US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3 + 2 </a:t>
          </a:r>
          <a:endParaRPr lang="it-IT" sz="2800" b="1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gm:t>
    </dgm:pt>
    <dgm:pt modelId="{56AF8BE6-75C9-43D1-A869-2AF271C0B86E}" type="parTrans" cxnId="{FC6FCB4C-749B-4B22-B2D9-F8A9DE2975D0}">
      <dgm:prSet/>
      <dgm:spPr/>
      <dgm:t>
        <a:bodyPr/>
        <a:lstStyle/>
        <a:p>
          <a:endParaRPr lang="it-IT"/>
        </a:p>
      </dgm:t>
    </dgm:pt>
    <dgm:pt modelId="{F9349A50-5BC9-49ED-9B69-4DB17CF60493}" type="sibTrans" cxnId="{FC6FCB4C-749B-4B22-B2D9-F8A9DE2975D0}">
      <dgm:prSet/>
      <dgm:spPr/>
      <dgm:t>
        <a:bodyPr/>
        <a:lstStyle/>
        <a:p>
          <a:endParaRPr lang="it-IT"/>
        </a:p>
      </dgm:t>
    </dgm:pt>
    <dgm:pt modelId="{D2DAB0FB-5C4F-423E-96A9-54131196E3EB}">
      <dgm:prSet phldrT="[Testo]"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CONFEZIONE MORBIDA</a:t>
          </a:r>
          <a:endParaRPr lang="it-IT" sz="2800" dirty="0">
            <a:solidFill>
              <a:schemeClr val="bg1"/>
            </a:solidFill>
          </a:endParaRPr>
        </a:p>
      </dgm:t>
    </dgm:pt>
    <dgm:pt modelId="{3258EC1D-5130-4819-BDB3-A33177F21D02}" type="parTrans" cxnId="{11602290-FBCD-442D-9749-54493EB071FA}">
      <dgm:prSet/>
      <dgm:spPr/>
      <dgm:t>
        <a:bodyPr/>
        <a:lstStyle/>
        <a:p>
          <a:endParaRPr lang="it-IT"/>
        </a:p>
      </dgm:t>
    </dgm:pt>
    <dgm:pt modelId="{075786B7-092C-4807-B7D2-5DF2397A1AD5}" type="sibTrans" cxnId="{11602290-FBCD-442D-9749-54493EB071FA}">
      <dgm:prSet/>
      <dgm:spPr/>
      <dgm:t>
        <a:bodyPr/>
        <a:lstStyle/>
        <a:p>
          <a:endParaRPr lang="it-IT"/>
        </a:p>
      </dgm:t>
    </dgm:pt>
    <dgm:pt modelId="{04F251B7-3187-496C-8CEC-BA322E0AD652}">
      <dgm:prSet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it-IT" sz="2800" b="1" dirty="0" err="1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Vit</a:t>
          </a:r>
          <a:r>
            <a:rPr lang="it-IT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 B12</a:t>
          </a:r>
          <a:endParaRPr lang="it-IT" sz="2800" b="1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gm:t>
    </dgm:pt>
    <dgm:pt modelId="{685D60A5-166E-467C-BF4A-1A634A95533C}" type="parTrans" cxnId="{9996C3EA-F92F-4009-BA26-9DFDDF54AAF6}">
      <dgm:prSet/>
      <dgm:spPr/>
      <dgm:t>
        <a:bodyPr/>
        <a:lstStyle/>
        <a:p>
          <a:endParaRPr lang="it-IT"/>
        </a:p>
      </dgm:t>
    </dgm:pt>
    <dgm:pt modelId="{526B0F32-4513-4B75-BD71-8B2A21C0F5D2}" type="sibTrans" cxnId="{9996C3EA-F92F-4009-BA26-9DFDDF54AAF6}">
      <dgm:prSet/>
      <dgm:spPr/>
      <dgm:t>
        <a:bodyPr/>
        <a:lstStyle/>
        <a:p>
          <a:endParaRPr lang="it-IT"/>
        </a:p>
      </dgm:t>
    </dgm:pt>
    <dgm:pt modelId="{E2666F50-927A-4AC3-A7F2-0D45EE0FE168}">
      <dgm:prSet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APPORTO PROTEICO ADEGUATO</a:t>
          </a:r>
          <a:endParaRPr lang="en-US" sz="2800" b="1" dirty="0">
            <a:solidFill>
              <a:schemeClr val="bg1"/>
            </a:solidFill>
            <a:latin typeface="Calibri (MS) Bold"/>
            <a:ea typeface="Calibri (MS) Bold"/>
            <a:cs typeface="Calibri (MS) Bold"/>
            <a:sym typeface="Calibri (MS) Bold"/>
          </a:endParaRPr>
        </a:p>
      </dgm:t>
    </dgm:pt>
    <dgm:pt modelId="{2A994AAE-C1FE-42F6-85D0-854F545E435A}" type="parTrans" cxnId="{8E44E8A7-FAAC-40D9-8487-64331828F617}">
      <dgm:prSet/>
      <dgm:spPr/>
      <dgm:t>
        <a:bodyPr/>
        <a:lstStyle/>
        <a:p>
          <a:endParaRPr lang="it-IT"/>
        </a:p>
      </dgm:t>
    </dgm:pt>
    <dgm:pt modelId="{032B0864-23F4-4DDF-9296-82C69AAE4974}" type="sibTrans" cxnId="{8E44E8A7-FAAC-40D9-8487-64331828F617}">
      <dgm:prSet/>
      <dgm:spPr/>
      <dgm:t>
        <a:bodyPr/>
        <a:lstStyle/>
        <a:p>
          <a:endParaRPr lang="it-IT"/>
        </a:p>
      </dgm:t>
    </dgm:pt>
    <dgm:pt modelId="{F06C7E5A-EEC8-4979-A984-11881397373B}">
      <dgm:prSet custT="1"/>
      <dgm:spPr>
        <a:solidFill>
          <a:srgbClr val="F5882E"/>
        </a:solidFill>
        <a:ln w="57150">
          <a:solidFill>
            <a:srgbClr val="F5882E"/>
          </a:solidFill>
        </a:ln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AMMINOACIDI ESSENZIALI</a:t>
          </a:r>
          <a:endParaRPr lang="en-US" sz="2800" b="1" dirty="0">
            <a:solidFill>
              <a:schemeClr val="bg1"/>
            </a:solidFill>
            <a:latin typeface="Calibri (MS) Bold"/>
            <a:ea typeface="Calibri (MS) Bold"/>
            <a:cs typeface="Calibri (MS) Bold"/>
            <a:sym typeface="Calibri (MS) Bold"/>
          </a:endParaRPr>
        </a:p>
      </dgm:t>
    </dgm:pt>
    <dgm:pt modelId="{D25CFD60-9682-4019-8AA7-64CF6CE3BD70}" type="parTrans" cxnId="{909A036C-9737-490A-9875-878C9ECFF26F}">
      <dgm:prSet/>
      <dgm:spPr/>
      <dgm:t>
        <a:bodyPr/>
        <a:lstStyle/>
        <a:p>
          <a:endParaRPr lang="it-IT"/>
        </a:p>
      </dgm:t>
    </dgm:pt>
    <dgm:pt modelId="{4A7429B0-BF09-43CA-9202-EA961B961928}" type="sibTrans" cxnId="{909A036C-9737-490A-9875-878C9ECFF26F}">
      <dgm:prSet/>
      <dgm:spPr/>
      <dgm:t>
        <a:bodyPr/>
        <a:lstStyle/>
        <a:p>
          <a:endParaRPr lang="it-IT"/>
        </a:p>
      </dgm:t>
    </dgm:pt>
    <dgm:pt modelId="{6169D0D9-5D30-4B90-84CD-AB99E14118AC}" type="pres">
      <dgm:prSet presAssocID="{0C86D5BA-9000-4DF7-A757-94F91A7DDAB5}" presName="compositeShape" presStyleCnt="0">
        <dgm:presLayoutVars>
          <dgm:chMax val="7"/>
          <dgm:dir/>
          <dgm:resizeHandles val="exact"/>
        </dgm:presLayoutVars>
      </dgm:prSet>
      <dgm:spPr/>
    </dgm:pt>
    <dgm:pt modelId="{2ABEEA6D-1910-440E-BC43-074660561042}" type="pres">
      <dgm:prSet presAssocID="{0C86D5BA-9000-4DF7-A757-94F91A7DDAB5}" presName="wedge1" presStyleLbl="node1" presStyleIdx="0" presStyleCnt="6"/>
      <dgm:spPr/>
      <dgm:t>
        <a:bodyPr/>
        <a:lstStyle/>
        <a:p>
          <a:endParaRPr lang="it-IT"/>
        </a:p>
      </dgm:t>
    </dgm:pt>
    <dgm:pt modelId="{80BFB6FC-F78B-44E9-B8C1-86D0E7A82A65}" type="pres">
      <dgm:prSet presAssocID="{0C86D5BA-9000-4DF7-A757-94F91A7DDAB5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88E1100-62B5-455F-91D4-CF6E1964B89B}" type="pres">
      <dgm:prSet presAssocID="{0C86D5BA-9000-4DF7-A757-94F91A7DDAB5}" presName="wedge2" presStyleLbl="node1" presStyleIdx="1" presStyleCnt="6" custLinFactNeighborX="4011" custLinFactNeighborY="-2650"/>
      <dgm:spPr/>
      <dgm:t>
        <a:bodyPr/>
        <a:lstStyle/>
        <a:p>
          <a:endParaRPr lang="it-IT"/>
        </a:p>
      </dgm:t>
    </dgm:pt>
    <dgm:pt modelId="{C6D16263-5920-4EE4-8E87-3F5AFC1D952A}" type="pres">
      <dgm:prSet presAssocID="{0C86D5BA-9000-4DF7-A757-94F91A7DDAB5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DEA85A-FCE5-4928-9F97-E823947B92A4}" type="pres">
      <dgm:prSet presAssocID="{0C86D5BA-9000-4DF7-A757-94F91A7DDAB5}" presName="wedge3" presStyleLbl="node1" presStyleIdx="2" presStyleCnt="6" custLinFactNeighborX="2919" custLinFactNeighborY="-113"/>
      <dgm:spPr/>
      <dgm:t>
        <a:bodyPr/>
        <a:lstStyle/>
        <a:p>
          <a:endParaRPr lang="it-IT"/>
        </a:p>
      </dgm:t>
    </dgm:pt>
    <dgm:pt modelId="{1C19A778-1EF7-4AD1-AB7E-E13EB66AD730}" type="pres">
      <dgm:prSet presAssocID="{0C86D5BA-9000-4DF7-A757-94F91A7DDAB5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2886F0-6361-4AEE-9F0B-6820D274814E}" type="pres">
      <dgm:prSet presAssocID="{0C86D5BA-9000-4DF7-A757-94F91A7DDAB5}" presName="wedge4" presStyleLbl="node1" presStyleIdx="3" presStyleCnt="6" custLinFactNeighborX="-355" custLinFactNeighborY="-113"/>
      <dgm:spPr/>
      <dgm:t>
        <a:bodyPr/>
        <a:lstStyle/>
        <a:p>
          <a:endParaRPr lang="it-IT"/>
        </a:p>
      </dgm:t>
    </dgm:pt>
    <dgm:pt modelId="{1582F682-8B46-4E61-A39B-99521DEF4C8C}" type="pres">
      <dgm:prSet presAssocID="{0C86D5BA-9000-4DF7-A757-94F91A7DDAB5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47CA47-35C1-4957-BF7A-070F8C82ADE6}" type="pres">
      <dgm:prSet presAssocID="{0C86D5BA-9000-4DF7-A757-94F91A7DDAB5}" presName="wedge5" presStyleLbl="node1" presStyleIdx="4" presStyleCnt="6" custLinFactNeighborX="-2538" custLinFactNeighborY="-2650"/>
      <dgm:spPr/>
      <dgm:t>
        <a:bodyPr/>
        <a:lstStyle/>
        <a:p>
          <a:endParaRPr lang="it-IT"/>
        </a:p>
      </dgm:t>
    </dgm:pt>
    <dgm:pt modelId="{72DB023A-C3E8-4751-9F91-27B442BE548E}" type="pres">
      <dgm:prSet presAssocID="{0C86D5BA-9000-4DF7-A757-94F91A7DDAB5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81DDCB-F66B-434D-9A33-8A8D7E97531E}" type="pres">
      <dgm:prSet presAssocID="{0C86D5BA-9000-4DF7-A757-94F91A7DDAB5}" presName="wedge6" presStyleLbl="node1" presStyleIdx="5" presStyleCnt="6" custLinFactNeighborX="-355" custLinFactNeighborY="-4479"/>
      <dgm:spPr/>
      <dgm:t>
        <a:bodyPr/>
        <a:lstStyle/>
        <a:p>
          <a:endParaRPr lang="it-IT"/>
        </a:p>
      </dgm:t>
    </dgm:pt>
    <dgm:pt modelId="{125F5851-2DF0-41B7-933E-55FCFC1B88BA}" type="pres">
      <dgm:prSet presAssocID="{0C86D5BA-9000-4DF7-A757-94F91A7DDAB5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3DA62CF-8D13-4F4D-8700-022CD774CC85}" type="presOf" srcId="{E2666F50-927A-4AC3-A7F2-0D45EE0FE168}" destId="{1582F682-8B46-4E61-A39B-99521DEF4C8C}" srcOrd="1" destOrd="0" presId="urn:microsoft.com/office/officeart/2005/8/layout/chart3"/>
    <dgm:cxn modelId="{A6A2F04F-6148-4E44-B588-5260E686AC74}" type="presOf" srcId="{F06C7E5A-EEC8-4979-A984-11881397373B}" destId="{A9DEA85A-FCE5-4928-9F97-E823947B92A4}" srcOrd="0" destOrd="0" presId="urn:microsoft.com/office/officeart/2005/8/layout/chart3"/>
    <dgm:cxn modelId="{7ABEF301-B2F0-47D3-A29F-0F6A77172F3A}" type="presOf" srcId="{04F251B7-3187-496C-8CEC-BA322E0AD652}" destId="{C6D16263-5920-4EE4-8E87-3F5AFC1D952A}" srcOrd="1" destOrd="0" presId="urn:microsoft.com/office/officeart/2005/8/layout/chart3"/>
    <dgm:cxn modelId="{9996C3EA-F92F-4009-BA26-9DFDDF54AAF6}" srcId="{0C86D5BA-9000-4DF7-A757-94F91A7DDAB5}" destId="{04F251B7-3187-496C-8CEC-BA322E0AD652}" srcOrd="1" destOrd="0" parTransId="{685D60A5-166E-467C-BF4A-1A634A95533C}" sibTransId="{526B0F32-4513-4B75-BD71-8B2A21C0F5D2}"/>
    <dgm:cxn modelId="{3CBBB1C6-5657-4B79-9CF4-97551B11A961}" type="presOf" srcId="{A70B1F1F-896D-45A0-B9FC-8F050D6CCA38}" destId="{72DB023A-C3E8-4751-9F91-27B442BE548E}" srcOrd="1" destOrd="0" presId="urn:microsoft.com/office/officeart/2005/8/layout/chart3"/>
    <dgm:cxn modelId="{909A036C-9737-490A-9875-878C9ECFF26F}" srcId="{0C86D5BA-9000-4DF7-A757-94F91A7DDAB5}" destId="{F06C7E5A-EEC8-4979-A984-11881397373B}" srcOrd="2" destOrd="0" parTransId="{D25CFD60-9682-4019-8AA7-64CF6CE3BD70}" sibTransId="{4A7429B0-BF09-43CA-9202-EA961B961928}"/>
    <dgm:cxn modelId="{908A09BC-1897-4FAD-87E1-6D2F0B0DAA24}" type="presOf" srcId="{E2666F50-927A-4AC3-A7F2-0D45EE0FE168}" destId="{7D2886F0-6361-4AEE-9F0B-6820D274814E}" srcOrd="0" destOrd="0" presId="urn:microsoft.com/office/officeart/2005/8/layout/chart3"/>
    <dgm:cxn modelId="{DCAFB8A5-DAF5-4FA0-BD93-AD08DB8FE954}" type="presOf" srcId="{F06C7E5A-EEC8-4979-A984-11881397373B}" destId="{1C19A778-1EF7-4AD1-AB7E-E13EB66AD730}" srcOrd="1" destOrd="0" presId="urn:microsoft.com/office/officeart/2005/8/layout/chart3"/>
    <dgm:cxn modelId="{7BCFE346-9760-475D-BC75-64658D45FC0A}" type="presOf" srcId="{0C86D5BA-9000-4DF7-A757-94F91A7DDAB5}" destId="{6169D0D9-5D30-4B90-84CD-AB99E14118AC}" srcOrd="0" destOrd="0" presId="urn:microsoft.com/office/officeart/2005/8/layout/chart3"/>
    <dgm:cxn modelId="{FC6FCB4C-749B-4B22-B2D9-F8A9DE2975D0}" srcId="{0C86D5BA-9000-4DF7-A757-94F91A7DDAB5}" destId="{A70B1F1F-896D-45A0-B9FC-8F050D6CCA38}" srcOrd="4" destOrd="0" parTransId="{56AF8BE6-75C9-43D1-A869-2AF271C0B86E}" sibTransId="{F9349A50-5BC9-49ED-9B69-4DB17CF60493}"/>
    <dgm:cxn modelId="{6969A64C-DFD5-4D23-A7F0-AE3873A65ECF}" srcId="{0C86D5BA-9000-4DF7-A757-94F91A7DDAB5}" destId="{EDE54EF0-6B4C-420C-A9CA-AC3B1FC2FE79}" srcOrd="0" destOrd="0" parTransId="{366057F7-BE5F-461D-BF14-9B91A4549F82}" sibTransId="{F1D023BB-C8A6-4122-B348-6E48731D3597}"/>
    <dgm:cxn modelId="{8E44E8A7-FAAC-40D9-8487-64331828F617}" srcId="{0C86D5BA-9000-4DF7-A757-94F91A7DDAB5}" destId="{E2666F50-927A-4AC3-A7F2-0D45EE0FE168}" srcOrd="3" destOrd="0" parTransId="{2A994AAE-C1FE-42F6-85D0-854F545E435A}" sibTransId="{032B0864-23F4-4DDF-9296-82C69AAE4974}"/>
    <dgm:cxn modelId="{F17FD51D-F4C5-4BB4-858E-34463A2CA50F}" type="presOf" srcId="{EDE54EF0-6B4C-420C-A9CA-AC3B1FC2FE79}" destId="{80BFB6FC-F78B-44E9-B8C1-86D0E7A82A65}" srcOrd="1" destOrd="0" presId="urn:microsoft.com/office/officeart/2005/8/layout/chart3"/>
    <dgm:cxn modelId="{DF41D4C0-C872-4712-95F3-E92BF699FEFE}" type="presOf" srcId="{04F251B7-3187-496C-8CEC-BA322E0AD652}" destId="{588E1100-62B5-455F-91D4-CF6E1964B89B}" srcOrd="0" destOrd="0" presId="urn:microsoft.com/office/officeart/2005/8/layout/chart3"/>
    <dgm:cxn modelId="{05E624DE-6122-4C13-90EB-F68A67F5B3AA}" type="presOf" srcId="{D2DAB0FB-5C4F-423E-96A9-54131196E3EB}" destId="{125F5851-2DF0-41B7-933E-55FCFC1B88BA}" srcOrd="1" destOrd="0" presId="urn:microsoft.com/office/officeart/2005/8/layout/chart3"/>
    <dgm:cxn modelId="{11602290-FBCD-442D-9749-54493EB071FA}" srcId="{0C86D5BA-9000-4DF7-A757-94F91A7DDAB5}" destId="{D2DAB0FB-5C4F-423E-96A9-54131196E3EB}" srcOrd="5" destOrd="0" parTransId="{3258EC1D-5130-4819-BDB3-A33177F21D02}" sibTransId="{075786B7-092C-4807-B7D2-5DF2397A1AD5}"/>
    <dgm:cxn modelId="{FF7974A3-1D99-4AF4-B3FF-5564044C81FE}" type="presOf" srcId="{D2DAB0FB-5C4F-423E-96A9-54131196E3EB}" destId="{9B81DDCB-F66B-434D-9A33-8A8D7E97531E}" srcOrd="0" destOrd="0" presId="urn:microsoft.com/office/officeart/2005/8/layout/chart3"/>
    <dgm:cxn modelId="{454FBA94-2252-48BB-B351-536D655940D5}" type="presOf" srcId="{A70B1F1F-896D-45A0-B9FC-8F050D6CCA38}" destId="{3D47CA47-35C1-4957-BF7A-070F8C82ADE6}" srcOrd="0" destOrd="0" presId="urn:microsoft.com/office/officeart/2005/8/layout/chart3"/>
    <dgm:cxn modelId="{F88537A5-EF02-439C-B8A4-3D6F8E1E6DCB}" type="presOf" srcId="{EDE54EF0-6B4C-420C-A9CA-AC3B1FC2FE79}" destId="{2ABEEA6D-1910-440E-BC43-074660561042}" srcOrd="0" destOrd="0" presId="urn:microsoft.com/office/officeart/2005/8/layout/chart3"/>
    <dgm:cxn modelId="{01F2D249-6502-4F89-B212-54D4EC5921F4}" type="presParOf" srcId="{6169D0D9-5D30-4B90-84CD-AB99E14118AC}" destId="{2ABEEA6D-1910-440E-BC43-074660561042}" srcOrd="0" destOrd="0" presId="urn:microsoft.com/office/officeart/2005/8/layout/chart3"/>
    <dgm:cxn modelId="{1294C6F1-EA3A-43EB-AB8A-1039BDF232E2}" type="presParOf" srcId="{6169D0D9-5D30-4B90-84CD-AB99E14118AC}" destId="{80BFB6FC-F78B-44E9-B8C1-86D0E7A82A65}" srcOrd="1" destOrd="0" presId="urn:microsoft.com/office/officeart/2005/8/layout/chart3"/>
    <dgm:cxn modelId="{644D5C14-AAFD-4ACD-897A-8A91FC2D17CD}" type="presParOf" srcId="{6169D0D9-5D30-4B90-84CD-AB99E14118AC}" destId="{588E1100-62B5-455F-91D4-CF6E1964B89B}" srcOrd="2" destOrd="0" presId="urn:microsoft.com/office/officeart/2005/8/layout/chart3"/>
    <dgm:cxn modelId="{D2666377-6EF4-4876-B808-D4CEBF435A85}" type="presParOf" srcId="{6169D0D9-5D30-4B90-84CD-AB99E14118AC}" destId="{C6D16263-5920-4EE4-8E87-3F5AFC1D952A}" srcOrd="3" destOrd="0" presId="urn:microsoft.com/office/officeart/2005/8/layout/chart3"/>
    <dgm:cxn modelId="{AAF0AFAB-EADD-456A-8656-072B5A2952F6}" type="presParOf" srcId="{6169D0D9-5D30-4B90-84CD-AB99E14118AC}" destId="{A9DEA85A-FCE5-4928-9F97-E823947B92A4}" srcOrd="4" destOrd="0" presId="urn:microsoft.com/office/officeart/2005/8/layout/chart3"/>
    <dgm:cxn modelId="{D4D56619-9B89-4164-BBD9-6B71E05120B3}" type="presParOf" srcId="{6169D0D9-5D30-4B90-84CD-AB99E14118AC}" destId="{1C19A778-1EF7-4AD1-AB7E-E13EB66AD730}" srcOrd="5" destOrd="0" presId="urn:microsoft.com/office/officeart/2005/8/layout/chart3"/>
    <dgm:cxn modelId="{57B4D36F-196F-4C13-9B4E-793EB468AB3C}" type="presParOf" srcId="{6169D0D9-5D30-4B90-84CD-AB99E14118AC}" destId="{7D2886F0-6361-4AEE-9F0B-6820D274814E}" srcOrd="6" destOrd="0" presId="urn:microsoft.com/office/officeart/2005/8/layout/chart3"/>
    <dgm:cxn modelId="{893CB37A-F23A-4B11-8600-F87B0E959BA3}" type="presParOf" srcId="{6169D0D9-5D30-4B90-84CD-AB99E14118AC}" destId="{1582F682-8B46-4E61-A39B-99521DEF4C8C}" srcOrd="7" destOrd="0" presId="urn:microsoft.com/office/officeart/2005/8/layout/chart3"/>
    <dgm:cxn modelId="{C399A612-99B3-4FCD-ABF9-A672363E30A5}" type="presParOf" srcId="{6169D0D9-5D30-4B90-84CD-AB99E14118AC}" destId="{3D47CA47-35C1-4957-BF7A-070F8C82ADE6}" srcOrd="8" destOrd="0" presId="urn:microsoft.com/office/officeart/2005/8/layout/chart3"/>
    <dgm:cxn modelId="{2D404D08-BA43-4431-9393-0F3324D9F90C}" type="presParOf" srcId="{6169D0D9-5D30-4B90-84CD-AB99E14118AC}" destId="{72DB023A-C3E8-4751-9F91-27B442BE548E}" srcOrd="9" destOrd="0" presId="urn:microsoft.com/office/officeart/2005/8/layout/chart3"/>
    <dgm:cxn modelId="{2BBF9A2D-2971-43D3-9D49-9DF5CE416F7E}" type="presParOf" srcId="{6169D0D9-5D30-4B90-84CD-AB99E14118AC}" destId="{9B81DDCB-F66B-434D-9A33-8A8D7E97531E}" srcOrd="10" destOrd="0" presId="urn:microsoft.com/office/officeart/2005/8/layout/chart3"/>
    <dgm:cxn modelId="{F1A9ED52-D962-4D6D-8C7C-CF5890C87EBC}" type="presParOf" srcId="{6169D0D9-5D30-4B90-84CD-AB99E14118AC}" destId="{125F5851-2DF0-41B7-933E-55FCFC1B88BA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2E4542-A035-467D-90A5-B1361252CB22}" type="doc">
      <dgm:prSet loTypeId="urn:microsoft.com/office/officeart/2005/8/layout/hierarchy3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it-IT"/>
        </a:p>
      </dgm:t>
    </dgm:pt>
    <dgm:pt modelId="{5EC4BE5A-55E4-4CAC-A2A7-3E12A3D112A9}">
      <dgm:prSet phldrT="[Testo]"/>
      <dgm:spPr>
        <a:solidFill>
          <a:srgbClr val="D09E00"/>
        </a:solidFill>
      </dgm:spPr>
      <dgm:t>
        <a:bodyPr/>
        <a:lstStyle/>
        <a:p>
          <a:r>
            <a:rPr lang="it-IT" dirty="0" smtClean="0"/>
            <a:t>Variazione </a:t>
          </a:r>
          <a:endParaRPr lang="it-IT" dirty="0"/>
        </a:p>
      </dgm:t>
    </dgm:pt>
    <dgm:pt modelId="{868A88ED-AC93-4ADE-B69A-1D667F2F91FE}" type="parTrans" cxnId="{8A4EBBA0-8464-48C1-9F73-5789CC338522}">
      <dgm:prSet/>
      <dgm:spPr/>
      <dgm:t>
        <a:bodyPr/>
        <a:lstStyle/>
        <a:p>
          <a:endParaRPr lang="it-IT"/>
        </a:p>
      </dgm:t>
    </dgm:pt>
    <dgm:pt modelId="{D7D3332E-0DDD-4824-95A0-622757A03C42}" type="sibTrans" cxnId="{8A4EBBA0-8464-48C1-9F73-5789CC338522}">
      <dgm:prSet/>
      <dgm:spPr/>
      <dgm:t>
        <a:bodyPr/>
        <a:lstStyle/>
        <a:p>
          <a:endParaRPr lang="it-IT"/>
        </a:p>
      </dgm:t>
    </dgm:pt>
    <dgm:pt modelId="{E6B317BE-5BFA-42E5-9EB2-606F5646536E}">
      <dgm:prSet phldrT="[Testo]"/>
      <dgm:spPr/>
      <dgm:t>
        <a:bodyPr/>
        <a:lstStyle/>
        <a:p>
          <a:r>
            <a:rPr lang="it-IT" dirty="0" smtClean="0"/>
            <a:t>+ 2,5 kg </a:t>
          </a:r>
          <a:endParaRPr lang="it-IT" dirty="0"/>
        </a:p>
      </dgm:t>
    </dgm:pt>
    <dgm:pt modelId="{F2157B9C-31D0-4946-A2E5-32AAB4684CCB}" type="parTrans" cxnId="{1871552B-5005-41F8-946D-75596FA2C00E}">
      <dgm:prSet/>
      <dgm:spPr/>
      <dgm:t>
        <a:bodyPr/>
        <a:lstStyle/>
        <a:p>
          <a:endParaRPr lang="it-IT"/>
        </a:p>
      </dgm:t>
    </dgm:pt>
    <dgm:pt modelId="{A0EFF860-DEB6-46D5-8D02-C2E8BB728E93}" type="sibTrans" cxnId="{1871552B-5005-41F8-946D-75596FA2C00E}">
      <dgm:prSet/>
      <dgm:spPr/>
      <dgm:t>
        <a:bodyPr/>
        <a:lstStyle/>
        <a:p>
          <a:endParaRPr lang="it-IT"/>
        </a:p>
      </dgm:t>
    </dgm:pt>
    <dgm:pt modelId="{EA3F63FF-4B63-4914-84F3-CE9527F1F08C}">
      <dgm:prSet phldrT="[Testo]"/>
      <dgm:spPr/>
      <dgm:t>
        <a:bodyPr/>
        <a:lstStyle/>
        <a:p>
          <a:r>
            <a:rPr lang="it-IT" dirty="0" smtClean="0"/>
            <a:t>+ 3,6 kg </a:t>
          </a:r>
          <a:endParaRPr lang="it-IT" dirty="0"/>
        </a:p>
      </dgm:t>
    </dgm:pt>
    <dgm:pt modelId="{0CAE2AE6-2714-4FC4-88F5-4EB21B836275}" type="parTrans" cxnId="{E9A00FB8-8B38-49C7-876D-7AA3A4EFAA65}">
      <dgm:prSet/>
      <dgm:spPr/>
      <dgm:t>
        <a:bodyPr/>
        <a:lstStyle/>
        <a:p>
          <a:endParaRPr lang="it-IT"/>
        </a:p>
      </dgm:t>
    </dgm:pt>
    <dgm:pt modelId="{2BC36941-E89E-47E7-961D-A0375751CDBF}" type="sibTrans" cxnId="{E9A00FB8-8B38-49C7-876D-7AA3A4EFAA65}">
      <dgm:prSet/>
      <dgm:spPr/>
      <dgm:t>
        <a:bodyPr/>
        <a:lstStyle/>
        <a:p>
          <a:endParaRPr lang="it-IT"/>
        </a:p>
      </dgm:t>
    </dgm:pt>
    <dgm:pt modelId="{F08AD78D-D552-496D-A0D1-F06E2FCB7CC4}">
      <dgm:prSet/>
      <dgm:spPr/>
      <dgm:t>
        <a:bodyPr/>
        <a:lstStyle/>
        <a:p>
          <a:r>
            <a:rPr lang="it-IT" dirty="0" smtClean="0"/>
            <a:t>- 1,7 kg</a:t>
          </a:r>
          <a:endParaRPr lang="it-IT" dirty="0"/>
        </a:p>
      </dgm:t>
    </dgm:pt>
    <dgm:pt modelId="{B9A5AB4E-BF28-47D0-9F5F-FA51C1F17BBD}" type="parTrans" cxnId="{31B99178-E9BE-4286-BB4E-D8331F040749}">
      <dgm:prSet/>
      <dgm:spPr/>
      <dgm:t>
        <a:bodyPr/>
        <a:lstStyle/>
        <a:p>
          <a:endParaRPr lang="it-IT"/>
        </a:p>
      </dgm:t>
    </dgm:pt>
    <dgm:pt modelId="{0072DF6E-D52B-492C-A7AA-EBD679CA018B}" type="sibTrans" cxnId="{31B99178-E9BE-4286-BB4E-D8331F040749}">
      <dgm:prSet/>
      <dgm:spPr/>
      <dgm:t>
        <a:bodyPr/>
        <a:lstStyle/>
        <a:p>
          <a:endParaRPr lang="it-IT"/>
        </a:p>
      </dgm:t>
    </dgm:pt>
    <dgm:pt modelId="{43B00475-DF2D-4ECA-9E71-9126A94C59A0}">
      <dgm:prSet/>
      <dgm:spPr/>
      <dgm:t>
        <a:bodyPr/>
        <a:lstStyle/>
        <a:p>
          <a:r>
            <a:rPr lang="it-IT" dirty="0" smtClean="0"/>
            <a:t>- 4,7 kg</a:t>
          </a:r>
          <a:endParaRPr lang="it-IT" dirty="0"/>
        </a:p>
      </dgm:t>
    </dgm:pt>
    <dgm:pt modelId="{FAEAD5F9-105C-4C4B-A4C3-1D98E0A4B87E}" type="parTrans" cxnId="{836B55BB-651B-4CD8-B32D-45EE7A979F55}">
      <dgm:prSet/>
      <dgm:spPr/>
      <dgm:t>
        <a:bodyPr/>
        <a:lstStyle/>
        <a:p>
          <a:endParaRPr lang="it-IT"/>
        </a:p>
      </dgm:t>
    </dgm:pt>
    <dgm:pt modelId="{655DA35B-664C-42CF-A144-83FA456AE859}" type="sibTrans" cxnId="{836B55BB-651B-4CD8-B32D-45EE7A979F55}">
      <dgm:prSet/>
      <dgm:spPr/>
      <dgm:t>
        <a:bodyPr/>
        <a:lstStyle/>
        <a:p>
          <a:endParaRPr lang="it-IT"/>
        </a:p>
      </dgm:t>
    </dgm:pt>
    <dgm:pt modelId="{915FB24C-10CD-4EBD-90EF-B4A0FEEFE3B3}">
      <dgm:prSet/>
      <dgm:spPr>
        <a:solidFill>
          <a:srgbClr val="9D4B07"/>
        </a:solidFill>
      </dgm:spPr>
      <dgm:t>
        <a:bodyPr/>
        <a:lstStyle/>
        <a:p>
          <a:r>
            <a:rPr lang="it-IT" dirty="0" smtClean="0"/>
            <a:t>1° valutazione </a:t>
          </a:r>
          <a:endParaRPr lang="it-IT" dirty="0"/>
        </a:p>
      </dgm:t>
    </dgm:pt>
    <dgm:pt modelId="{2C2BE196-C9CC-4BBA-AC66-BF968ED84C5D}" type="parTrans" cxnId="{7E3F1FF9-9458-463B-BFFD-6E2FEEFD7F44}">
      <dgm:prSet/>
      <dgm:spPr/>
      <dgm:t>
        <a:bodyPr/>
        <a:lstStyle/>
        <a:p>
          <a:endParaRPr lang="it-IT"/>
        </a:p>
      </dgm:t>
    </dgm:pt>
    <dgm:pt modelId="{B8921628-8741-48AF-9C99-DF44CAD6DA21}" type="sibTrans" cxnId="{7E3F1FF9-9458-463B-BFFD-6E2FEEFD7F44}">
      <dgm:prSet/>
      <dgm:spPr/>
      <dgm:t>
        <a:bodyPr/>
        <a:lstStyle/>
        <a:p>
          <a:endParaRPr lang="it-IT"/>
        </a:p>
      </dgm:t>
    </dgm:pt>
    <dgm:pt modelId="{A4488A76-A4C5-46FD-8E39-837D5CDF18CD}">
      <dgm:prSet/>
      <dgm:spPr/>
      <dgm:t>
        <a:bodyPr/>
        <a:lstStyle/>
        <a:p>
          <a:r>
            <a:rPr lang="it-IT" dirty="0" smtClean="0"/>
            <a:t>25,9 kg</a:t>
          </a:r>
          <a:endParaRPr lang="it-IT" dirty="0"/>
        </a:p>
      </dgm:t>
    </dgm:pt>
    <dgm:pt modelId="{DFCCF417-B40F-4E83-995F-DB33C5AF7631}" type="parTrans" cxnId="{410564DB-5B71-4978-B019-FD4A2196EAFB}">
      <dgm:prSet/>
      <dgm:spPr/>
      <dgm:t>
        <a:bodyPr/>
        <a:lstStyle/>
        <a:p>
          <a:endParaRPr lang="it-IT"/>
        </a:p>
      </dgm:t>
    </dgm:pt>
    <dgm:pt modelId="{535C8854-5D5C-4B90-BCA9-1DD0FB8F9549}" type="sibTrans" cxnId="{410564DB-5B71-4978-B019-FD4A2196EAFB}">
      <dgm:prSet/>
      <dgm:spPr/>
      <dgm:t>
        <a:bodyPr/>
        <a:lstStyle/>
        <a:p>
          <a:endParaRPr lang="it-IT"/>
        </a:p>
      </dgm:t>
    </dgm:pt>
    <dgm:pt modelId="{831CB80F-1824-4B4E-A47D-2D7755C2672C}">
      <dgm:prSet/>
      <dgm:spPr/>
      <dgm:t>
        <a:bodyPr/>
        <a:lstStyle/>
        <a:p>
          <a:r>
            <a:rPr lang="it-IT" dirty="0" smtClean="0"/>
            <a:t>70 kg</a:t>
          </a:r>
          <a:endParaRPr lang="it-IT" dirty="0"/>
        </a:p>
      </dgm:t>
    </dgm:pt>
    <dgm:pt modelId="{8D92BB28-E47C-4B39-89E3-726E9D03E9BE}" type="parTrans" cxnId="{518C0956-B618-46CF-A691-E36F656F9ED2}">
      <dgm:prSet/>
      <dgm:spPr/>
      <dgm:t>
        <a:bodyPr/>
        <a:lstStyle/>
        <a:p>
          <a:endParaRPr lang="it-IT"/>
        </a:p>
      </dgm:t>
    </dgm:pt>
    <dgm:pt modelId="{4CFEB405-51A5-4876-9499-A8E2EBD3A22F}" type="sibTrans" cxnId="{518C0956-B618-46CF-A691-E36F656F9ED2}">
      <dgm:prSet/>
      <dgm:spPr/>
      <dgm:t>
        <a:bodyPr/>
        <a:lstStyle/>
        <a:p>
          <a:endParaRPr lang="it-IT"/>
        </a:p>
      </dgm:t>
    </dgm:pt>
    <dgm:pt modelId="{EA698D38-8133-4620-948F-D23591CC5E0E}">
      <dgm:prSet/>
      <dgm:spPr/>
      <dgm:t>
        <a:bodyPr/>
        <a:lstStyle/>
        <a:p>
          <a:r>
            <a:rPr lang="it-IT" dirty="0" smtClean="0"/>
            <a:t>15,2 kg</a:t>
          </a:r>
          <a:endParaRPr lang="it-IT" dirty="0"/>
        </a:p>
      </dgm:t>
    </dgm:pt>
    <dgm:pt modelId="{26038A4A-F3E0-41CE-88CB-B705F2DFB4CC}" type="parTrans" cxnId="{0352A9C7-CBE6-4C88-A614-9C44B6A3AF49}">
      <dgm:prSet/>
      <dgm:spPr/>
      <dgm:t>
        <a:bodyPr/>
        <a:lstStyle/>
        <a:p>
          <a:endParaRPr lang="it-IT"/>
        </a:p>
      </dgm:t>
    </dgm:pt>
    <dgm:pt modelId="{6777905F-E434-4F8A-A830-7F612D55FB83}" type="sibTrans" cxnId="{0352A9C7-CBE6-4C88-A614-9C44B6A3AF49}">
      <dgm:prSet/>
      <dgm:spPr/>
      <dgm:t>
        <a:bodyPr/>
        <a:lstStyle/>
        <a:p>
          <a:endParaRPr lang="it-IT"/>
        </a:p>
      </dgm:t>
    </dgm:pt>
    <dgm:pt modelId="{3C0D0897-84BA-4BC5-B64A-5EC98C98C41B}">
      <dgm:prSet/>
      <dgm:spPr/>
      <dgm:t>
        <a:bodyPr/>
        <a:lstStyle/>
        <a:p>
          <a:r>
            <a:rPr lang="it-IT" dirty="0" smtClean="0"/>
            <a:t>44,7 kg</a:t>
          </a:r>
          <a:endParaRPr lang="it-IT" dirty="0"/>
        </a:p>
      </dgm:t>
    </dgm:pt>
    <dgm:pt modelId="{727DDA9D-BD6C-45DF-88D3-1BC0B657B0C5}" type="parTrans" cxnId="{6A0B362B-A5AF-43A0-91B0-21929C6B50F3}">
      <dgm:prSet/>
      <dgm:spPr/>
      <dgm:t>
        <a:bodyPr/>
        <a:lstStyle/>
        <a:p>
          <a:endParaRPr lang="it-IT"/>
        </a:p>
      </dgm:t>
    </dgm:pt>
    <dgm:pt modelId="{D84FC3B4-08FC-43A2-A2B2-23CD008D499C}" type="sibTrans" cxnId="{6A0B362B-A5AF-43A0-91B0-21929C6B50F3}">
      <dgm:prSet/>
      <dgm:spPr/>
      <dgm:t>
        <a:bodyPr/>
        <a:lstStyle/>
        <a:p>
          <a:endParaRPr lang="it-IT"/>
        </a:p>
      </dgm:t>
    </dgm:pt>
    <dgm:pt modelId="{5CFA339A-C187-4B7A-AC34-6F80057675D6}">
      <dgm:prSet/>
      <dgm:spPr>
        <a:solidFill>
          <a:srgbClr val="C96009"/>
        </a:solidFill>
      </dgm:spPr>
      <dgm:t>
        <a:bodyPr/>
        <a:lstStyle/>
        <a:p>
          <a:r>
            <a:rPr lang="it-IT" dirty="0" smtClean="0"/>
            <a:t>1° controllo</a:t>
          </a:r>
          <a:endParaRPr lang="it-IT" dirty="0"/>
        </a:p>
      </dgm:t>
    </dgm:pt>
    <dgm:pt modelId="{E6244F43-706F-405B-9E19-043DDBACCDC1}" type="parTrans" cxnId="{B2AF0F2A-4FD3-40EF-B2C6-E3FAFECCAA6E}">
      <dgm:prSet/>
      <dgm:spPr/>
      <dgm:t>
        <a:bodyPr/>
        <a:lstStyle/>
        <a:p>
          <a:endParaRPr lang="it-IT"/>
        </a:p>
      </dgm:t>
    </dgm:pt>
    <dgm:pt modelId="{F0B35A06-887A-4C97-B97B-2847CEC023D1}" type="sibTrans" cxnId="{B2AF0F2A-4FD3-40EF-B2C6-E3FAFECCAA6E}">
      <dgm:prSet/>
      <dgm:spPr/>
      <dgm:t>
        <a:bodyPr/>
        <a:lstStyle/>
        <a:p>
          <a:endParaRPr lang="it-IT"/>
        </a:p>
      </dgm:t>
    </dgm:pt>
    <dgm:pt modelId="{872B5107-52C2-4831-8258-0833EADF6D01}">
      <dgm:prSet/>
      <dgm:spPr/>
      <dgm:t>
        <a:bodyPr/>
        <a:lstStyle/>
        <a:p>
          <a:r>
            <a:rPr lang="it-IT" dirty="0" smtClean="0"/>
            <a:t>10,5 kg</a:t>
          </a:r>
          <a:endParaRPr lang="it-IT" dirty="0"/>
        </a:p>
      </dgm:t>
    </dgm:pt>
    <dgm:pt modelId="{E601B771-E133-463D-8A78-ADE6295B6807}" type="parTrans" cxnId="{11F1EAE3-C4E0-4476-83B3-B3C0D8C2A090}">
      <dgm:prSet/>
      <dgm:spPr/>
      <dgm:t>
        <a:bodyPr/>
        <a:lstStyle/>
        <a:p>
          <a:endParaRPr lang="it-IT"/>
        </a:p>
      </dgm:t>
    </dgm:pt>
    <dgm:pt modelId="{A3FBBD0D-4596-45E9-9B0F-F2E379D9B75C}" type="sibTrans" cxnId="{11F1EAE3-C4E0-4476-83B3-B3C0D8C2A090}">
      <dgm:prSet/>
      <dgm:spPr/>
      <dgm:t>
        <a:bodyPr/>
        <a:lstStyle/>
        <a:p>
          <a:endParaRPr lang="it-IT"/>
        </a:p>
      </dgm:t>
    </dgm:pt>
    <dgm:pt modelId="{512C5FFD-6596-443C-AD3F-9D674A9EF63B}">
      <dgm:prSet/>
      <dgm:spPr/>
      <dgm:t>
        <a:bodyPr/>
        <a:lstStyle/>
        <a:p>
          <a:r>
            <a:rPr lang="it-IT" dirty="0" smtClean="0"/>
            <a:t>72,5 kg</a:t>
          </a:r>
          <a:endParaRPr lang="it-IT" dirty="0"/>
        </a:p>
      </dgm:t>
    </dgm:pt>
    <dgm:pt modelId="{77A60497-8EEB-468D-8711-8389A40264CC}" type="parTrans" cxnId="{18D79BC7-A218-4498-A3C3-B7240EB04722}">
      <dgm:prSet/>
      <dgm:spPr/>
      <dgm:t>
        <a:bodyPr/>
        <a:lstStyle/>
        <a:p>
          <a:endParaRPr lang="it-IT"/>
        </a:p>
      </dgm:t>
    </dgm:pt>
    <dgm:pt modelId="{644420C8-75B1-460E-9D68-956D5E1ED575}" type="sibTrans" cxnId="{18D79BC7-A218-4498-A3C3-B7240EB04722}">
      <dgm:prSet/>
      <dgm:spPr/>
      <dgm:t>
        <a:bodyPr/>
        <a:lstStyle/>
        <a:p>
          <a:endParaRPr lang="it-IT"/>
        </a:p>
      </dgm:t>
    </dgm:pt>
    <dgm:pt modelId="{4CBFB7FA-2320-4F74-903B-E0E8E4ACD2FF}">
      <dgm:prSet/>
      <dgm:spPr/>
      <dgm:t>
        <a:bodyPr/>
        <a:lstStyle/>
        <a:p>
          <a:r>
            <a:rPr lang="it-IT" dirty="0" smtClean="0"/>
            <a:t>29,5 kg</a:t>
          </a:r>
          <a:endParaRPr lang="it-IT" dirty="0"/>
        </a:p>
      </dgm:t>
    </dgm:pt>
    <dgm:pt modelId="{BCC6A6C7-6A4A-44E9-B688-CC8EEE885DAA}" type="parTrans" cxnId="{F36ACD1B-7ED9-4B40-BF68-4790216F9BFA}">
      <dgm:prSet/>
      <dgm:spPr/>
      <dgm:t>
        <a:bodyPr/>
        <a:lstStyle/>
        <a:p>
          <a:endParaRPr lang="it-IT"/>
        </a:p>
      </dgm:t>
    </dgm:pt>
    <dgm:pt modelId="{6947F1C2-B4CA-4240-83DA-D8B0A812C62F}" type="sibTrans" cxnId="{F36ACD1B-7ED9-4B40-BF68-4790216F9BFA}">
      <dgm:prSet/>
      <dgm:spPr/>
      <dgm:t>
        <a:bodyPr/>
        <a:lstStyle/>
        <a:p>
          <a:endParaRPr lang="it-IT"/>
        </a:p>
      </dgm:t>
    </dgm:pt>
    <dgm:pt modelId="{F78A4FE4-0C68-451D-A4BA-3237BDB12C9F}">
      <dgm:prSet/>
      <dgm:spPr/>
      <dgm:t>
        <a:bodyPr/>
        <a:lstStyle/>
        <a:p>
          <a:r>
            <a:rPr lang="it-IT" dirty="0" smtClean="0"/>
            <a:t>43,0 kg</a:t>
          </a:r>
          <a:endParaRPr lang="it-IT" dirty="0"/>
        </a:p>
      </dgm:t>
    </dgm:pt>
    <dgm:pt modelId="{8FE5F799-075D-4CD3-A1BC-4EC3282D1F62}" type="parTrans" cxnId="{FC6F27CD-698A-4901-9E0E-C00E9FA2A7D1}">
      <dgm:prSet/>
      <dgm:spPr/>
      <dgm:t>
        <a:bodyPr/>
        <a:lstStyle/>
        <a:p>
          <a:endParaRPr lang="it-IT"/>
        </a:p>
      </dgm:t>
    </dgm:pt>
    <dgm:pt modelId="{5CE9CBB4-C894-4286-85E4-3F33D5CC9AEF}" type="sibTrans" cxnId="{FC6F27CD-698A-4901-9E0E-C00E9FA2A7D1}">
      <dgm:prSet/>
      <dgm:spPr/>
      <dgm:t>
        <a:bodyPr/>
        <a:lstStyle/>
        <a:p>
          <a:endParaRPr lang="it-IT"/>
        </a:p>
      </dgm:t>
    </dgm:pt>
    <dgm:pt modelId="{09386FA9-87AF-4375-BC87-37B791894E4E}" type="pres">
      <dgm:prSet presAssocID="{0B2E4542-A035-467D-90A5-B1361252C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33E4A86-C4DC-4411-A91E-7E442FACDC39}" type="pres">
      <dgm:prSet presAssocID="{915FB24C-10CD-4EBD-90EF-B4A0FEEFE3B3}" presName="root" presStyleCnt="0"/>
      <dgm:spPr/>
    </dgm:pt>
    <dgm:pt modelId="{FEFE5534-5823-40CE-8BED-7EDF4EE91B1B}" type="pres">
      <dgm:prSet presAssocID="{915FB24C-10CD-4EBD-90EF-B4A0FEEFE3B3}" presName="rootComposite" presStyleCnt="0"/>
      <dgm:spPr/>
    </dgm:pt>
    <dgm:pt modelId="{864A4225-409B-403D-B2AA-0A9F65FC806E}" type="pres">
      <dgm:prSet presAssocID="{915FB24C-10CD-4EBD-90EF-B4A0FEEFE3B3}" presName="rootText" presStyleLbl="node1" presStyleIdx="0" presStyleCnt="3" custLinFactNeighborX="881" custLinFactNeighborY="-3134"/>
      <dgm:spPr/>
      <dgm:t>
        <a:bodyPr/>
        <a:lstStyle/>
        <a:p>
          <a:endParaRPr lang="it-IT"/>
        </a:p>
      </dgm:t>
    </dgm:pt>
    <dgm:pt modelId="{96E9910A-17AE-4DBB-9EE3-BC07450FA5B0}" type="pres">
      <dgm:prSet presAssocID="{915FB24C-10CD-4EBD-90EF-B4A0FEEFE3B3}" presName="rootConnector" presStyleLbl="node1" presStyleIdx="0" presStyleCnt="3"/>
      <dgm:spPr/>
      <dgm:t>
        <a:bodyPr/>
        <a:lstStyle/>
        <a:p>
          <a:endParaRPr lang="it-IT"/>
        </a:p>
      </dgm:t>
    </dgm:pt>
    <dgm:pt modelId="{83EB62D5-B198-4C6E-A384-066393C1779C}" type="pres">
      <dgm:prSet presAssocID="{915FB24C-10CD-4EBD-90EF-B4A0FEEFE3B3}" presName="childShape" presStyleCnt="0"/>
      <dgm:spPr/>
    </dgm:pt>
    <dgm:pt modelId="{8935296F-756C-413E-B81B-420600FAEF36}" type="pres">
      <dgm:prSet presAssocID="{8D92BB28-E47C-4B39-89E3-726E9D03E9BE}" presName="Name13" presStyleLbl="parChTrans1D2" presStyleIdx="0" presStyleCnt="12"/>
      <dgm:spPr/>
      <dgm:t>
        <a:bodyPr/>
        <a:lstStyle/>
        <a:p>
          <a:endParaRPr lang="it-IT"/>
        </a:p>
      </dgm:t>
    </dgm:pt>
    <dgm:pt modelId="{1EE77184-A9C9-4F94-9678-F893244D9D82}" type="pres">
      <dgm:prSet presAssocID="{831CB80F-1824-4B4E-A47D-2D7755C2672C}" presName="childText" presStyleLbl="bgAcc1" presStyleIdx="0" presStyleCnt="12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CED76B-FC6C-4B2F-A83E-AD949B95BC89}" type="pres">
      <dgm:prSet presAssocID="{DFCCF417-B40F-4E83-995F-DB33C5AF7631}" presName="Name13" presStyleLbl="parChTrans1D2" presStyleIdx="1" presStyleCnt="12"/>
      <dgm:spPr/>
      <dgm:t>
        <a:bodyPr/>
        <a:lstStyle/>
        <a:p>
          <a:endParaRPr lang="it-IT"/>
        </a:p>
      </dgm:t>
    </dgm:pt>
    <dgm:pt modelId="{C2CB282C-8D58-4759-BEB7-4CD579809B2D}" type="pres">
      <dgm:prSet presAssocID="{A4488A76-A4C5-46FD-8E39-837D5CDF18CD}" presName="childText" presStyleLbl="bgAcc1" presStyleIdx="1" presStyleCnt="12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CDD90D-64EB-46F6-9205-E7072B5A0CC4}" type="pres">
      <dgm:prSet presAssocID="{727DDA9D-BD6C-45DF-88D3-1BC0B657B0C5}" presName="Name13" presStyleLbl="parChTrans1D2" presStyleIdx="2" presStyleCnt="12"/>
      <dgm:spPr/>
      <dgm:t>
        <a:bodyPr/>
        <a:lstStyle/>
        <a:p>
          <a:endParaRPr lang="it-IT"/>
        </a:p>
      </dgm:t>
    </dgm:pt>
    <dgm:pt modelId="{9F3B325D-FEA6-4C34-8F67-51185B2AE908}" type="pres">
      <dgm:prSet presAssocID="{3C0D0897-84BA-4BC5-B64A-5EC98C98C41B}" presName="childText" presStyleLbl="bgAcc1" presStyleIdx="2" presStyleCnt="12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FA5793E-8C0A-436D-B7BA-8DFFFDAF5241}" type="pres">
      <dgm:prSet presAssocID="{26038A4A-F3E0-41CE-88CB-B705F2DFB4CC}" presName="Name13" presStyleLbl="parChTrans1D2" presStyleIdx="3" presStyleCnt="12"/>
      <dgm:spPr/>
      <dgm:t>
        <a:bodyPr/>
        <a:lstStyle/>
        <a:p>
          <a:endParaRPr lang="it-IT"/>
        </a:p>
      </dgm:t>
    </dgm:pt>
    <dgm:pt modelId="{20CB961F-6CB7-41CC-9711-E5AF1BA184C5}" type="pres">
      <dgm:prSet presAssocID="{EA698D38-8133-4620-948F-D23591CC5E0E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D0FB21-4569-4FBB-95C3-00C4EF0F5342}" type="pres">
      <dgm:prSet presAssocID="{5CFA339A-C187-4B7A-AC34-6F80057675D6}" presName="root" presStyleCnt="0"/>
      <dgm:spPr/>
    </dgm:pt>
    <dgm:pt modelId="{F4A5F197-A74C-4710-869F-A65BF5E02B0D}" type="pres">
      <dgm:prSet presAssocID="{5CFA339A-C187-4B7A-AC34-6F80057675D6}" presName="rootComposite" presStyleCnt="0"/>
      <dgm:spPr/>
    </dgm:pt>
    <dgm:pt modelId="{698D4D17-6050-4211-B93E-FFBF451F979F}" type="pres">
      <dgm:prSet presAssocID="{5CFA339A-C187-4B7A-AC34-6F80057675D6}" presName="rootText" presStyleLbl="node1" presStyleIdx="1" presStyleCnt="3"/>
      <dgm:spPr/>
      <dgm:t>
        <a:bodyPr/>
        <a:lstStyle/>
        <a:p>
          <a:endParaRPr lang="it-IT"/>
        </a:p>
      </dgm:t>
    </dgm:pt>
    <dgm:pt modelId="{0B354045-CF67-4D3C-8D77-A8149EB5FDEE}" type="pres">
      <dgm:prSet presAssocID="{5CFA339A-C187-4B7A-AC34-6F80057675D6}" presName="rootConnector" presStyleLbl="node1" presStyleIdx="1" presStyleCnt="3"/>
      <dgm:spPr/>
      <dgm:t>
        <a:bodyPr/>
        <a:lstStyle/>
        <a:p>
          <a:endParaRPr lang="it-IT"/>
        </a:p>
      </dgm:t>
    </dgm:pt>
    <dgm:pt modelId="{31BBCB4D-57A9-483E-81AD-FC0A9B549191}" type="pres">
      <dgm:prSet presAssocID="{5CFA339A-C187-4B7A-AC34-6F80057675D6}" presName="childShape" presStyleCnt="0"/>
      <dgm:spPr/>
    </dgm:pt>
    <dgm:pt modelId="{AF19AE19-2D7E-44A2-AFE3-6A3A25FC2694}" type="pres">
      <dgm:prSet presAssocID="{77A60497-8EEB-468D-8711-8389A40264CC}" presName="Name13" presStyleLbl="parChTrans1D2" presStyleIdx="4" presStyleCnt="12"/>
      <dgm:spPr/>
      <dgm:t>
        <a:bodyPr/>
        <a:lstStyle/>
        <a:p>
          <a:endParaRPr lang="it-IT"/>
        </a:p>
      </dgm:t>
    </dgm:pt>
    <dgm:pt modelId="{65DA5341-DEA5-4113-AEAA-7D681EC41AFD}" type="pres">
      <dgm:prSet presAssocID="{512C5FFD-6596-443C-AD3F-9D674A9EF63B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FCCF91-809F-4DD5-A09B-FF651331BE81}" type="pres">
      <dgm:prSet presAssocID="{BCC6A6C7-6A4A-44E9-B688-CC8EEE885DAA}" presName="Name13" presStyleLbl="parChTrans1D2" presStyleIdx="5" presStyleCnt="12"/>
      <dgm:spPr/>
      <dgm:t>
        <a:bodyPr/>
        <a:lstStyle/>
        <a:p>
          <a:endParaRPr lang="it-IT"/>
        </a:p>
      </dgm:t>
    </dgm:pt>
    <dgm:pt modelId="{D2A7206F-3711-45E3-926D-DD6124D93162}" type="pres">
      <dgm:prSet presAssocID="{4CBFB7FA-2320-4F74-903B-E0E8E4ACD2FF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D4D4D3-8FFE-4950-9C74-851FF60B3AFB}" type="pres">
      <dgm:prSet presAssocID="{8FE5F799-075D-4CD3-A1BC-4EC3282D1F62}" presName="Name13" presStyleLbl="parChTrans1D2" presStyleIdx="6" presStyleCnt="12"/>
      <dgm:spPr/>
      <dgm:t>
        <a:bodyPr/>
        <a:lstStyle/>
        <a:p>
          <a:endParaRPr lang="it-IT"/>
        </a:p>
      </dgm:t>
    </dgm:pt>
    <dgm:pt modelId="{F72BA519-FAFE-4DDE-8783-B78F22080FF8}" type="pres">
      <dgm:prSet presAssocID="{F78A4FE4-0C68-451D-A4BA-3237BDB12C9F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3F02C03-FB34-4EF3-ACD6-365858B20C12}" type="pres">
      <dgm:prSet presAssocID="{E601B771-E133-463D-8A78-ADE6295B6807}" presName="Name13" presStyleLbl="parChTrans1D2" presStyleIdx="7" presStyleCnt="12"/>
      <dgm:spPr/>
      <dgm:t>
        <a:bodyPr/>
        <a:lstStyle/>
        <a:p>
          <a:endParaRPr lang="it-IT"/>
        </a:p>
      </dgm:t>
    </dgm:pt>
    <dgm:pt modelId="{D4FEFD93-0944-4793-8F2D-C4434F2709FB}" type="pres">
      <dgm:prSet presAssocID="{872B5107-52C2-4831-8258-0833EADF6D01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665388-5B3E-407C-A6D6-93DCD5FD0AFE}" type="pres">
      <dgm:prSet presAssocID="{5EC4BE5A-55E4-4CAC-A2A7-3E12A3D112A9}" presName="root" presStyleCnt="0"/>
      <dgm:spPr/>
    </dgm:pt>
    <dgm:pt modelId="{024EB396-387C-424A-8D4A-E7B087AADC5F}" type="pres">
      <dgm:prSet presAssocID="{5EC4BE5A-55E4-4CAC-A2A7-3E12A3D112A9}" presName="rootComposite" presStyleCnt="0"/>
      <dgm:spPr/>
    </dgm:pt>
    <dgm:pt modelId="{FD4D592F-E020-4064-BCB7-F421CA6C75D5}" type="pres">
      <dgm:prSet presAssocID="{5EC4BE5A-55E4-4CAC-A2A7-3E12A3D112A9}" presName="rootText" presStyleLbl="node1" presStyleIdx="2" presStyleCnt="3"/>
      <dgm:spPr/>
      <dgm:t>
        <a:bodyPr/>
        <a:lstStyle/>
        <a:p>
          <a:endParaRPr lang="it-IT"/>
        </a:p>
      </dgm:t>
    </dgm:pt>
    <dgm:pt modelId="{6D92AE22-40C5-4FE8-B5F4-05F89CFB59DD}" type="pres">
      <dgm:prSet presAssocID="{5EC4BE5A-55E4-4CAC-A2A7-3E12A3D112A9}" presName="rootConnector" presStyleLbl="node1" presStyleIdx="2" presStyleCnt="3"/>
      <dgm:spPr/>
      <dgm:t>
        <a:bodyPr/>
        <a:lstStyle/>
        <a:p>
          <a:endParaRPr lang="it-IT"/>
        </a:p>
      </dgm:t>
    </dgm:pt>
    <dgm:pt modelId="{038134FE-6A35-4434-8927-3D4ADF7759E6}" type="pres">
      <dgm:prSet presAssocID="{5EC4BE5A-55E4-4CAC-A2A7-3E12A3D112A9}" presName="childShape" presStyleCnt="0"/>
      <dgm:spPr/>
    </dgm:pt>
    <dgm:pt modelId="{C6E596EE-3EE0-4C38-B65E-9955025A658E}" type="pres">
      <dgm:prSet presAssocID="{F2157B9C-31D0-4946-A2E5-32AAB4684CCB}" presName="Name13" presStyleLbl="parChTrans1D2" presStyleIdx="8" presStyleCnt="12"/>
      <dgm:spPr/>
      <dgm:t>
        <a:bodyPr/>
        <a:lstStyle/>
        <a:p>
          <a:endParaRPr lang="it-IT"/>
        </a:p>
      </dgm:t>
    </dgm:pt>
    <dgm:pt modelId="{EF8238EA-FAA2-4979-BDF7-E5718B091B16}" type="pres">
      <dgm:prSet presAssocID="{E6B317BE-5BFA-42E5-9EB2-606F5646536E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B06DFA-D9AB-44A2-AEBF-BD7997149D46}" type="pres">
      <dgm:prSet presAssocID="{0CAE2AE6-2714-4FC4-88F5-4EB21B836275}" presName="Name13" presStyleLbl="parChTrans1D2" presStyleIdx="9" presStyleCnt="12"/>
      <dgm:spPr/>
      <dgm:t>
        <a:bodyPr/>
        <a:lstStyle/>
        <a:p>
          <a:endParaRPr lang="it-IT"/>
        </a:p>
      </dgm:t>
    </dgm:pt>
    <dgm:pt modelId="{6F3954D7-BDA0-4E0C-B192-7E69F7784973}" type="pres">
      <dgm:prSet presAssocID="{EA3F63FF-4B63-4914-84F3-CE9527F1F08C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709EB9-2A93-4FB5-B5D2-E2F554893B76}" type="pres">
      <dgm:prSet presAssocID="{B9A5AB4E-BF28-47D0-9F5F-FA51C1F17BBD}" presName="Name13" presStyleLbl="parChTrans1D2" presStyleIdx="10" presStyleCnt="12"/>
      <dgm:spPr/>
      <dgm:t>
        <a:bodyPr/>
        <a:lstStyle/>
        <a:p>
          <a:endParaRPr lang="it-IT"/>
        </a:p>
      </dgm:t>
    </dgm:pt>
    <dgm:pt modelId="{E2932048-FE3C-4B0B-AE06-836D680CA54E}" type="pres">
      <dgm:prSet presAssocID="{F08AD78D-D552-496D-A0D1-F06E2FCB7CC4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E9F796-B051-48A7-A29C-C2A092750C54}" type="pres">
      <dgm:prSet presAssocID="{FAEAD5F9-105C-4C4B-A4C3-1D98E0A4B87E}" presName="Name13" presStyleLbl="parChTrans1D2" presStyleIdx="11" presStyleCnt="12"/>
      <dgm:spPr/>
      <dgm:t>
        <a:bodyPr/>
        <a:lstStyle/>
        <a:p>
          <a:endParaRPr lang="it-IT"/>
        </a:p>
      </dgm:t>
    </dgm:pt>
    <dgm:pt modelId="{D9C76618-B92C-4652-8E34-AAF25F9BE83C}" type="pres">
      <dgm:prSet presAssocID="{43B00475-DF2D-4ECA-9E71-9126A94C59A0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C969F8A-F788-4D96-A52B-44C2B77F9CFD}" type="presOf" srcId="{26038A4A-F3E0-41CE-88CB-B705F2DFB4CC}" destId="{EFA5793E-8C0A-436D-B7BA-8DFFFDAF5241}" srcOrd="0" destOrd="0" presId="urn:microsoft.com/office/officeart/2005/8/layout/hierarchy3"/>
    <dgm:cxn modelId="{18D79BC7-A218-4498-A3C3-B7240EB04722}" srcId="{5CFA339A-C187-4B7A-AC34-6F80057675D6}" destId="{512C5FFD-6596-443C-AD3F-9D674A9EF63B}" srcOrd="0" destOrd="0" parTransId="{77A60497-8EEB-468D-8711-8389A40264CC}" sibTransId="{644420C8-75B1-460E-9D68-956D5E1ED575}"/>
    <dgm:cxn modelId="{8D124E4D-21D1-435E-A77F-E22A02066906}" type="presOf" srcId="{512C5FFD-6596-443C-AD3F-9D674A9EF63B}" destId="{65DA5341-DEA5-4113-AEAA-7D681EC41AFD}" srcOrd="0" destOrd="0" presId="urn:microsoft.com/office/officeart/2005/8/layout/hierarchy3"/>
    <dgm:cxn modelId="{127C6552-09BB-49AF-82D7-6110570D0442}" type="presOf" srcId="{831CB80F-1824-4B4E-A47D-2D7755C2672C}" destId="{1EE77184-A9C9-4F94-9678-F893244D9D82}" srcOrd="0" destOrd="0" presId="urn:microsoft.com/office/officeart/2005/8/layout/hierarchy3"/>
    <dgm:cxn modelId="{C420E505-535D-4D76-88E5-F67710810D35}" type="presOf" srcId="{F2157B9C-31D0-4946-A2E5-32AAB4684CCB}" destId="{C6E596EE-3EE0-4C38-B65E-9955025A658E}" srcOrd="0" destOrd="0" presId="urn:microsoft.com/office/officeart/2005/8/layout/hierarchy3"/>
    <dgm:cxn modelId="{11F1EAE3-C4E0-4476-83B3-B3C0D8C2A090}" srcId="{5CFA339A-C187-4B7A-AC34-6F80057675D6}" destId="{872B5107-52C2-4831-8258-0833EADF6D01}" srcOrd="3" destOrd="0" parTransId="{E601B771-E133-463D-8A78-ADE6295B6807}" sibTransId="{A3FBBD0D-4596-45E9-9B0F-F2E379D9B75C}"/>
    <dgm:cxn modelId="{31B99178-E9BE-4286-BB4E-D8331F040749}" srcId="{5EC4BE5A-55E4-4CAC-A2A7-3E12A3D112A9}" destId="{F08AD78D-D552-496D-A0D1-F06E2FCB7CC4}" srcOrd="2" destOrd="0" parTransId="{B9A5AB4E-BF28-47D0-9F5F-FA51C1F17BBD}" sibTransId="{0072DF6E-D52B-492C-A7AA-EBD679CA018B}"/>
    <dgm:cxn modelId="{98A66EBC-FD16-4D6A-A44F-2C7683C29A94}" type="presOf" srcId="{E601B771-E133-463D-8A78-ADE6295B6807}" destId="{63F02C03-FB34-4EF3-ACD6-365858B20C12}" srcOrd="0" destOrd="0" presId="urn:microsoft.com/office/officeart/2005/8/layout/hierarchy3"/>
    <dgm:cxn modelId="{2EE761C7-95C9-4D56-A45A-0CC77D639D95}" type="presOf" srcId="{5EC4BE5A-55E4-4CAC-A2A7-3E12A3D112A9}" destId="{6D92AE22-40C5-4FE8-B5F4-05F89CFB59DD}" srcOrd="1" destOrd="0" presId="urn:microsoft.com/office/officeart/2005/8/layout/hierarchy3"/>
    <dgm:cxn modelId="{014E82BE-4219-47CF-BCF6-818735E8DFEF}" type="presOf" srcId="{915FB24C-10CD-4EBD-90EF-B4A0FEEFE3B3}" destId="{864A4225-409B-403D-B2AA-0A9F65FC806E}" srcOrd="0" destOrd="0" presId="urn:microsoft.com/office/officeart/2005/8/layout/hierarchy3"/>
    <dgm:cxn modelId="{FA42400E-B40D-473C-A25F-1B72D909A7E7}" type="presOf" srcId="{5CFA339A-C187-4B7A-AC34-6F80057675D6}" destId="{698D4D17-6050-4211-B93E-FFBF451F979F}" srcOrd="0" destOrd="0" presId="urn:microsoft.com/office/officeart/2005/8/layout/hierarchy3"/>
    <dgm:cxn modelId="{95BAEB1B-00AF-4429-B521-EBDA5B75D91A}" type="presOf" srcId="{8D92BB28-E47C-4B39-89E3-726E9D03E9BE}" destId="{8935296F-756C-413E-B81B-420600FAEF36}" srcOrd="0" destOrd="0" presId="urn:microsoft.com/office/officeart/2005/8/layout/hierarchy3"/>
    <dgm:cxn modelId="{F36ACD1B-7ED9-4B40-BF68-4790216F9BFA}" srcId="{5CFA339A-C187-4B7A-AC34-6F80057675D6}" destId="{4CBFB7FA-2320-4F74-903B-E0E8E4ACD2FF}" srcOrd="1" destOrd="0" parTransId="{BCC6A6C7-6A4A-44E9-B688-CC8EEE885DAA}" sibTransId="{6947F1C2-B4CA-4240-83DA-D8B0A812C62F}"/>
    <dgm:cxn modelId="{F334AA1A-7929-4220-9DC6-DF79599855D8}" type="presOf" srcId="{727DDA9D-BD6C-45DF-88D3-1BC0B657B0C5}" destId="{BECDD90D-64EB-46F6-9205-E7072B5A0CC4}" srcOrd="0" destOrd="0" presId="urn:microsoft.com/office/officeart/2005/8/layout/hierarchy3"/>
    <dgm:cxn modelId="{E9A00FB8-8B38-49C7-876D-7AA3A4EFAA65}" srcId="{5EC4BE5A-55E4-4CAC-A2A7-3E12A3D112A9}" destId="{EA3F63FF-4B63-4914-84F3-CE9527F1F08C}" srcOrd="1" destOrd="0" parTransId="{0CAE2AE6-2714-4FC4-88F5-4EB21B836275}" sibTransId="{2BC36941-E89E-47E7-961D-A0375751CDBF}"/>
    <dgm:cxn modelId="{750683BD-07D5-47A3-A61C-1D992B14D42B}" type="presOf" srcId="{A4488A76-A4C5-46FD-8E39-837D5CDF18CD}" destId="{C2CB282C-8D58-4759-BEB7-4CD579809B2D}" srcOrd="0" destOrd="0" presId="urn:microsoft.com/office/officeart/2005/8/layout/hierarchy3"/>
    <dgm:cxn modelId="{80F56132-50D9-4D20-8097-EE61378AF474}" type="presOf" srcId="{872B5107-52C2-4831-8258-0833EADF6D01}" destId="{D4FEFD93-0944-4793-8F2D-C4434F2709FB}" srcOrd="0" destOrd="0" presId="urn:microsoft.com/office/officeart/2005/8/layout/hierarchy3"/>
    <dgm:cxn modelId="{0352A9C7-CBE6-4C88-A614-9C44B6A3AF49}" srcId="{915FB24C-10CD-4EBD-90EF-B4A0FEEFE3B3}" destId="{EA698D38-8133-4620-948F-D23591CC5E0E}" srcOrd="3" destOrd="0" parTransId="{26038A4A-F3E0-41CE-88CB-B705F2DFB4CC}" sibTransId="{6777905F-E434-4F8A-A830-7F612D55FB83}"/>
    <dgm:cxn modelId="{5B9FD496-D255-49DC-88D0-A00C4DFE8A4B}" type="presOf" srcId="{F78A4FE4-0C68-451D-A4BA-3237BDB12C9F}" destId="{F72BA519-FAFE-4DDE-8783-B78F22080FF8}" srcOrd="0" destOrd="0" presId="urn:microsoft.com/office/officeart/2005/8/layout/hierarchy3"/>
    <dgm:cxn modelId="{66093B5A-6245-408A-803E-B567CE3DC130}" type="presOf" srcId="{3C0D0897-84BA-4BC5-B64A-5EC98C98C41B}" destId="{9F3B325D-FEA6-4C34-8F67-51185B2AE908}" srcOrd="0" destOrd="0" presId="urn:microsoft.com/office/officeart/2005/8/layout/hierarchy3"/>
    <dgm:cxn modelId="{70010C13-C4E4-4E70-B5A3-61A38CF1798C}" type="presOf" srcId="{F08AD78D-D552-496D-A0D1-F06E2FCB7CC4}" destId="{E2932048-FE3C-4B0B-AE06-836D680CA54E}" srcOrd="0" destOrd="0" presId="urn:microsoft.com/office/officeart/2005/8/layout/hierarchy3"/>
    <dgm:cxn modelId="{D9714441-13F1-40BC-8EEB-9B042FDAB73D}" type="presOf" srcId="{8FE5F799-075D-4CD3-A1BC-4EC3282D1F62}" destId="{B4D4D4D3-8FFE-4950-9C74-851FF60B3AFB}" srcOrd="0" destOrd="0" presId="urn:microsoft.com/office/officeart/2005/8/layout/hierarchy3"/>
    <dgm:cxn modelId="{410564DB-5B71-4978-B019-FD4A2196EAFB}" srcId="{915FB24C-10CD-4EBD-90EF-B4A0FEEFE3B3}" destId="{A4488A76-A4C5-46FD-8E39-837D5CDF18CD}" srcOrd="1" destOrd="0" parTransId="{DFCCF417-B40F-4E83-995F-DB33C5AF7631}" sibTransId="{535C8854-5D5C-4B90-BCA9-1DD0FB8F9549}"/>
    <dgm:cxn modelId="{7AC094CC-F55E-4B62-AE9E-5584E5FE0874}" type="presOf" srcId="{4CBFB7FA-2320-4F74-903B-E0E8E4ACD2FF}" destId="{D2A7206F-3711-45E3-926D-DD6124D93162}" srcOrd="0" destOrd="0" presId="urn:microsoft.com/office/officeart/2005/8/layout/hierarchy3"/>
    <dgm:cxn modelId="{1A52F916-18A7-4F9E-9771-ABDD0C2972E5}" type="presOf" srcId="{5CFA339A-C187-4B7A-AC34-6F80057675D6}" destId="{0B354045-CF67-4D3C-8D77-A8149EB5FDEE}" srcOrd="1" destOrd="0" presId="urn:microsoft.com/office/officeart/2005/8/layout/hierarchy3"/>
    <dgm:cxn modelId="{78A73D71-D956-43CF-A223-4FB7C4E6475B}" type="presOf" srcId="{0B2E4542-A035-467D-90A5-B1361252CB22}" destId="{09386FA9-87AF-4375-BC87-37B791894E4E}" srcOrd="0" destOrd="0" presId="urn:microsoft.com/office/officeart/2005/8/layout/hierarchy3"/>
    <dgm:cxn modelId="{B2AF0F2A-4FD3-40EF-B2C6-E3FAFECCAA6E}" srcId="{0B2E4542-A035-467D-90A5-B1361252CB22}" destId="{5CFA339A-C187-4B7A-AC34-6F80057675D6}" srcOrd="1" destOrd="0" parTransId="{E6244F43-706F-405B-9E19-043DDBACCDC1}" sibTransId="{F0B35A06-887A-4C97-B97B-2847CEC023D1}"/>
    <dgm:cxn modelId="{9CAE57B2-4DA4-4544-A5E3-DF904E0C28C3}" type="presOf" srcId="{FAEAD5F9-105C-4C4B-A4C3-1D98E0A4B87E}" destId="{54E9F796-B051-48A7-A29C-C2A092750C54}" srcOrd="0" destOrd="0" presId="urn:microsoft.com/office/officeart/2005/8/layout/hierarchy3"/>
    <dgm:cxn modelId="{6A0B362B-A5AF-43A0-91B0-21929C6B50F3}" srcId="{915FB24C-10CD-4EBD-90EF-B4A0FEEFE3B3}" destId="{3C0D0897-84BA-4BC5-B64A-5EC98C98C41B}" srcOrd="2" destOrd="0" parTransId="{727DDA9D-BD6C-45DF-88D3-1BC0B657B0C5}" sibTransId="{D84FC3B4-08FC-43A2-A2B2-23CD008D499C}"/>
    <dgm:cxn modelId="{1871552B-5005-41F8-946D-75596FA2C00E}" srcId="{5EC4BE5A-55E4-4CAC-A2A7-3E12A3D112A9}" destId="{E6B317BE-5BFA-42E5-9EB2-606F5646536E}" srcOrd="0" destOrd="0" parTransId="{F2157B9C-31D0-4946-A2E5-32AAB4684CCB}" sibTransId="{A0EFF860-DEB6-46D5-8D02-C2E8BB728E93}"/>
    <dgm:cxn modelId="{8A4EBBA0-8464-48C1-9F73-5789CC338522}" srcId="{0B2E4542-A035-467D-90A5-B1361252CB22}" destId="{5EC4BE5A-55E4-4CAC-A2A7-3E12A3D112A9}" srcOrd="2" destOrd="0" parTransId="{868A88ED-AC93-4ADE-B69A-1D667F2F91FE}" sibTransId="{D7D3332E-0DDD-4824-95A0-622757A03C42}"/>
    <dgm:cxn modelId="{6C5EE1E6-8ECA-4ADE-B0A7-BFC5465B2F8D}" type="presOf" srcId="{915FB24C-10CD-4EBD-90EF-B4A0FEEFE3B3}" destId="{96E9910A-17AE-4DBB-9EE3-BC07450FA5B0}" srcOrd="1" destOrd="0" presId="urn:microsoft.com/office/officeart/2005/8/layout/hierarchy3"/>
    <dgm:cxn modelId="{02DEA21D-9DEC-485D-BAA1-BFC4A4357E04}" type="presOf" srcId="{43B00475-DF2D-4ECA-9E71-9126A94C59A0}" destId="{D9C76618-B92C-4652-8E34-AAF25F9BE83C}" srcOrd="0" destOrd="0" presId="urn:microsoft.com/office/officeart/2005/8/layout/hierarchy3"/>
    <dgm:cxn modelId="{B52BB9B3-AC00-426E-88E4-B591B8617F65}" type="presOf" srcId="{BCC6A6C7-6A4A-44E9-B688-CC8EEE885DAA}" destId="{DDFCCF91-809F-4DD5-A09B-FF651331BE81}" srcOrd="0" destOrd="0" presId="urn:microsoft.com/office/officeart/2005/8/layout/hierarchy3"/>
    <dgm:cxn modelId="{16577F9D-1E05-46D0-9BE4-3F63E3C0FD1B}" type="presOf" srcId="{E6B317BE-5BFA-42E5-9EB2-606F5646536E}" destId="{EF8238EA-FAA2-4979-BDF7-E5718B091B16}" srcOrd="0" destOrd="0" presId="urn:microsoft.com/office/officeart/2005/8/layout/hierarchy3"/>
    <dgm:cxn modelId="{421FF5F4-4BA5-4205-86C2-B84717F42392}" type="presOf" srcId="{EA698D38-8133-4620-948F-D23591CC5E0E}" destId="{20CB961F-6CB7-41CC-9711-E5AF1BA184C5}" srcOrd="0" destOrd="0" presId="urn:microsoft.com/office/officeart/2005/8/layout/hierarchy3"/>
    <dgm:cxn modelId="{ED415FFA-6982-475A-A5B1-22B651A56A8C}" type="presOf" srcId="{B9A5AB4E-BF28-47D0-9F5F-FA51C1F17BBD}" destId="{97709EB9-2A93-4FB5-B5D2-E2F554893B76}" srcOrd="0" destOrd="0" presId="urn:microsoft.com/office/officeart/2005/8/layout/hierarchy3"/>
    <dgm:cxn modelId="{518C0956-B618-46CF-A691-E36F656F9ED2}" srcId="{915FB24C-10CD-4EBD-90EF-B4A0FEEFE3B3}" destId="{831CB80F-1824-4B4E-A47D-2D7755C2672C}" srcOrd="0" destOrd="0" parTransId="{8D92BB28-E47C-4B39-89E3-726E9D03E9BE}" sibTransId="{4CFEB405-51A5-4876-9499-A8E2EBD3A22F}"/>
    <dgm:cxn modelId="{1791E992-C3C3-4D22-B6B4-0700A458F301}" type="presOf" srcId="{5EC4BE5A-55E4-4CAC-A2A7-3E12A3D112A9}" destId="{FD4D592F-E020-4064-BCB7-F421CA6C75D5}" srcOrd="0" destOrd="0" presId="urn:microsoft.com/office/officeart/2005/8/layout/hierarchy3"/>
    <dgm:cxn modelId="{FC6F27CD-698A-4901-9E0E-C00E9FA2A7D1}" srcId="{5CFA339A-C187-4B7A-AC34-6F80057675D6}" destId="{F78A4FE4-0C68-451D-A4BA-3237BDB12C9F}" srcOrd="2" destOrd="0" parTransId="{8FE5F799-075D-4CD3-A1BC-4EC3282D1F62}" sibTransId="{5CE9CBB4-C894-4286-85E4-3F33D5CC9AEF}"/>
    <dgm:cxn modelId="{F106B911-F8A7-4F1D-BC27-101ABE9D2ABF}" type="presOf" srcId="{DFCCF417-B40F-4E83-995F-DB33C5AF7631}" destId="{C3CED76B-FC6C-4B2F-A83E-AD949B95BC89}" srcOrd="0" destOrd="0" presId="urn:microsoft.com/office/officeart/2005/8/layout/hierarchy3"/>
    <dgm:cxn modelId="{209EAFF3-464F-4DEC-908F-95FF70E2A738}" type="presOf" srcId="{0CAE2AE6-2714-4FC4-88F5-4EB21B836275}" destId="{CDB06DFA-D9AB-44A2-AEBF-BD7997149D46}" srcOrd="0" destOrd="0" presId="urn:microsoft.com/office/officeart/2005/8/layout/hierarchy3"/>
    <dgm:cxn modelId="{7E3F1FF9-9458-463B-BFFD-6E2FEEFD7F44}" srcId="{0B2E4542-A035-467D-90A5-B1361252CB22}" destId="{915FB24C-10CD-4EBD-90EF-B4A0FEEFE3B3}" srcOrd="0" destOrd="0" parTransId="{2C2BE196-C9CC-4BBA-AC66-BF968ED84C5D}" sibTransId="{B8921628-8741-48AF-9C99-DF44CAD6DA21}"/>
    <dgm:cxn modelId="{4A0FA16F-5D04-4C82-8684-8995D353E4B8}" type="presOf" srcId="{EA3F63FF-4B63-4914-84F3-CE9527F1F08C}" destId="{6F3954D7-BDA0-4E0C-B192-7E69F7784973}" srcOrd="0" destOrd="0" presId="urn:microsoft.com/office/officeart/2005/8/layout/hierarchy3"/>
    <dgm:cxn modelId="{836B55BB-651B-4CD8-B32D-45EE7A979F55}" srcId="{5EC4BE5A-55E4-4CAC-A2A7-3E12A3D112A9}" destId="{43B00475-DF2D-4ECA-9E71-9126A94C59A0}" srcOrd="3" destOrd="0" parTransId="{FAEAD5F9-105C-4C4B-A4C3-1D98E0A4B87E}" sibTransId="{655DA35B-664C-42CF-A144-83FA456AE859}"/>
    <dgm:cxn modelId="{CA4FD48C-1696-4135-BA5F-8E646FE802C4}" type="presOf" srcId="{77A60497-8EEB-468D-8711-8389A40264CC}" destId="{AF19AE19-2D7E-44A2-AFE3-6A3A25FC2694}" srcOrd="0" destOrd="0" presId="urn:microsoft.com/office/officeart/2005/8/layout/hierarchy3"/>
    <dgm:cxn modelId="{70C7D78B-91F3-4262-A2B9-8AABB286A518}" type="presParOf" srcId="{09386FA9-87AF-4375-BC87-37B791894E4E}" destId="{733E4A86-C4DC-4411-A91E-7E442FACDC39}" srcOrd="0" destOrd="0" presId="urn:microsoft.com/office/officeart/2005/8/layout/hierarchy3"/>
    <dgm:cxn modelId="{8DA87709-176B-40D4-A3DE-68F0608BC16C}" type="presParOf" srcId="{733E4A86-C4DC-4411-A91E-7E442FACDC39}" destId="{FEFE5534-5823-40CE-8BED-7EDF4EE91B1B}" srcOrd="0" destOrd="0" presId="urn:microsoft.com/office/officeart/2005/8/layout/hierarchy3"/>
    <dgm:cxn modelId="{DEC7BC02-CE46-4FC8-AE3E-BB128824D188}" type="presParOf" srcId="{FEFE5534-5823-40CE-8BED-7EDF4EE91B1B}" destId="{864A4225-409B-403D-B2AA-0A9F65FC806E}" srcOrd="0" destOrd="0" presId="urn:microsoft.com/office/officeart/2005/8/layout/hierarchy3"/>
    <dgm:cxn modelId="{7747B6B4-D9C9-4C8E-8CB9-B84E76E20F2B}" type="presParOf" srcId="{FEFE5534-5823-40CE-8BED-7EDF4EE91B1B}" destId="{96E9910A-17AE-4DBB-9EE3-BC07450FA5B0}" srcOrd="1" destOrd="0" presId="urn:microsoft.com/office/officeart/2005/8/layout/hierarchy3"/>
    <dgm:cxn modelId="{D5EEDC8A-FE4C-47BE-9D70-1FCF8ED46789}" type="presParOf" srcId="{733E4A86-C4DC-4411-A91E-7E442FACDC39}" destId="{83EB62D5-B198-4C6E-A384-066393C1779C}" srcOrd="1" destOrd="0" presId="urn:microsoft.com/office/officeart/2005/8/layout/hierarchy3"/>
    <dgm:cxn modelId="{FD8A0A42-3A21-4A96-8234-01DD96022C28}" type="presParOf" srcId="{83EB62D5-B198-4C6E-A384-066393C1779C}" destId="{8935296F-756C-413E-B81B-420600FAEF36}" srcOrd="0" destOrd="0" presId="urn:microsoft.com/office/officeart/2005/8/layout/hierarchy3"/>
    <dgm:cxn modelId="{5919DD7F-0DDD-478F-A2DC-16EB57C5C760}" type="presParOf" srcId="{83EB62D5-B198-4C6E-A384-066393C1779C}" destId="{1EE77184-A9C9-4F94-9678-F893244D9D82}" srcOrd="1" destOrd="0" presId="urn:microsoft.com/office/officeart/2005/8/layout/hierarchy3"/>
    <dgm:cxn modelId="{19A5C3C8-8C0C-45CA-881F-3BA2AD659CE5}" type="presParOf" srcId="{83EB62D5-B198-4C6E-A384-066393C1779C}" destId="{C3CED76B-FC6C-4B2F-A83E-AD949B95BC89}" srcOrd="2" destOrd="0" presId="urn:microsoft.com/office/officeart/2005/8/layout/hierarchy3"/>
    <dgm:cxn modelId="{E9F3362A-40F3-4034-BC38-AEF9111A03AB}" type="presParOf" srcId="{83EB62D5-B198-4C6E-A384-066393C1779C}" destId="{C2CB282C-8D58-4759-BEB7-4CD579809B2D}" srcOrd="3" destOrd="0" presId="urn:microsoft.com/office/officeart/2005/8/layout/hierarchy3"/>
    <dgm:cxn modelId="{B6FB6DEF-4ECA-43C1-B907-FB2A3396F455}" type="presParOf" srcId="{83EB62D5-B198-4C6E-A384-066393C1779C}" destId="{BECDD90D-64EB-46F6-9205-E7072B5A0CC4}" srcOrd="4" destOrd="0" presId="urn:microsoft.com/office/officeart/2005/8/layout/hierarchy3"/>
    <dgm:cxn modelId="{F9D5970A-290D-4963-8EBB-0ED5D11542C7}" type="presParOf" srcId="{83EB62D5-B198-4C6E-A384-066393C1779C}" destId="{9F3B325D-FEA6-4C34-8F67-51185B2AE908}" srcOrd="5" destOrd="0" presId="urn:microsoft.com/office/officeart/2005/8/layout/hierarchy3"/>
    <dgm:cxn modelId="{F6E04E65-4A31-44D6-A2F3-0B565BAFC6D2}" type="presParOf" srcId="{83EB62D5-B198-4C6E-A384-066393C1779C}" destId="{EFA5793E-8C0A-436D-B7BA-8DFFFDAF5241}" srcOrd="6" destOrd="0" presId="urn:microsoft.com/office/officeart/2005/8/layout/hierarchy3"/>
    <dgm:cxn modelId="{351B9B23-71D1-4793-9CF2-7CE014276153}" type="presParOf" srcId="{83EB62D5-B198-4C6E-A384-066393C1779C}" destId="{20CB961F-6CB7-41CC-9711-E5AF1BA184C5}" srcOrd="7" destOrd="0" presId="urn:microsoft.com/office/officeart/2005/8/layout/hierarchy3"/>
    <dgm:cxn modelId="{ED2213D3-1F3F-462D-9A69-A1153DF974C1}" type="presParOf" srcId="{09386FA9-87AF-4375-BC87-37B791894E4E}" destId="{17D0FB21-4569-4FBB-95C3-00C4EF0F5342}" srcOrd="1" destOrd="0" presId="urn:microsoft.com/office/officeart/2005/8/layout/hierarchy3"/>
    <dgm:cxn modelId="{9B44BC29-1D9D-494F-A57C-F39B8AF1797C}" type="presParOf" srcId="{17D0FB21-4569-4FBB-95C3-00C4EF0F5342}" destId="{F4A5F197-A74C-4710-869F-A65BF5E02B0D}" srcOrd="0" destOrd="0" presId="urn:microsoft.com/office/officeart/2005/8/layout/hierarchy3"/>
    <dgm:cxn modelId="{0B8D3F93-80E7-43C6-B5FD-1C4AC97E1419}" type="presParOf" srcId="{F4A5F197-A74C-4710-869F-A65BF5E02B0D}" destId="{698D4D17-6050-4211-B93E-FFBF451F979F}" srcOrd="0" destOrd="0" presId="urn:microsoft.com/office/officeart/2005/8/layout/hierarchy3"/>
    <dgm:cxn modelId="{DB66A3D7-D3A9-461E-A77E-34C1F4B5579C}" type="presParOf" srcId="{F4A5F197-A74C-4710-869F-A65BF5E02B0D}" destId="{0B354045-CF67-4D3C-8D77-A8149EB5FDEE}" srcOrd="1" destOrd="0" presId="urn:microsoft.com/office/officeart/2005/8/layout/hierarchy3"/>
    <dgm:cxn modelId="{87E8E8C6-CF49-4D2F-A1B9-7729ACD3989D}" type="presParOf" srcId="{17D0FB21-4569-4FBB-95C3-00C4EF0F5342}" destId="{31BBCB4D-57A9-483E-81AD-FC0A9B549191}" srcOrd="1" destOrd="0" presId="urn:microsoft.com/office/officeart/2005/8/layout/hierarchy3"/>
    <dgm:cxn modelId="{B46D85BD-B0D1-4F20-B75A-929ED113F58D}" type="presParOf" srcId="{31BBCB4D-57A9-483E-81AD-FC0A9B549191}" destId="{AF19AE19-2D7E-44A2-AFE3-6A3A25FC2694}" srcOrd="0" destOrd="0" presId="urn:microsoft.com/office/officeart/2005/8/layout/hierarchy3"/>
    <dgm:cxn modelId="{CD76052B-0D84-474E-904C-7D70E3A2C784}" type="presParOf" srcId="{31BBCB4D-57A9-483E-81AD-FC0A9B549191}" destId="{65DA5341-DEA5-4113-AEAA-7D681EC41AFD}" srcOrd="1" destOrd="0" presId="urn:microsoft.com/office/officeart/2005/8/layout/hierarchy3"/>
    <dgm:cxn modelId="{3622DCFE-FF7D-4591-9333-AF553FAFEE1A}" type="presParOf" srcId="{31BBCB4D-57A9-483E-81AD-FC0A9B549191}" destId="{DDFCCF91-809F-4DD5-A09B-FF651331BE81}" srcOrd="2" destOrd="0" presId="urn:microsoft.com/office/officeart/2005/8/layout/hierarchy3"/>
    <dgm:cxn modelId="{9F91D95B-0D28-4326-AF5D-0A6CB4760DD2}" type="presParOf" srcId="{31BBCB4D-57A9-483E-81AD-FC0A9B549191}" destId="{D2A7206F-3711-45E3-926D-DD6124D93162}" srcOrd="3" destOrd="0" presId="urn:microsoft.com/office/officeart/2005/8/layout/hierarchy3"/>
    <dgm:cxn modelId="{EE738683-B13D-4C56-A119-DCDCEF6ACB54}" type="presParOf" srcId="{31BBCB4D-57A9-483E-81AD-FC0A9B549191}" destId="{B4D4D4D3-8FFE-4950-9C74-851FF60B3AFB}" srcOrd="4" destOrd="0" presId="urn:microsoft.com/office/officeart/2005/8/layout/hierarchy3"/>
    <dgm:cxn modelId="{D0450729-41F6-461F-9328-ED886C7FD6A2}" type="presParOf" srcId="{31BBCB4D-57A9-483E-81AD-FC0A9B549191}" destId="{F72BA519-FAFE-4DDE-8783-B78F22080FF8}" srcOrd="5" destOrd="0" presId="urn:microsoft.com/office/officeart/2005/8/layout/hierarchy3"/>
    <dgm:cxn modelId="{18E89AEA-AD2C-4E2A-B9E5-35C790C22342}" type="presParOf" srcId="{31BBCB4D-57A9-483E-81AD-FC0A9B549191}" destId="{63F02C03-FB34-4EF3-ACD6-365858B20C12}" srcOrd="6" destOrd="0" presId="urn:microsoft.com/office/officeart/2005/8/layout/hierarchy3"/>
    <dgm:cxn modelId="{9DF93276-F661-4BDE-8D31-85C8770E75DE}" type="presParOf" srcId="{31BBCB4D-57A9-483E-81AD-FC0A9B549191}" destId="{D4FEFD93-0944-4793-8F2D-C4434F2709FB}" srcOrd="7" destOrd="0" presId="urn:microsoft.com/office/officeart/2005/8/layout/hierarchy3"/>
    <dgm:cxn modelId="{49E19557-4DC5-4F58-8494-77E6D417E4BF}" type="presParOf" srcId="{09386FA9-87AF-4375-BC87-37B791894E4E}" destId="{AC665388-5B3E-407C-A6D6-93DCD5FD0AFE}" srcOrd="2" destOrd="0" presId="urn:microsoft.com/office/officeart/2005/8/layout/hierarchy3"/>
    <dgm:cxn modelId="{FD8E651F-1E59-4471-991A-A26217CA553A}" type="presParOf" srcId="{AC665388-5B3E-407C-A6D6-93DCD5FD0AFE}" destId="{024EB396-387C-424A-8D4A-E7B087AADC5F}" srcOrd="0" destOrd="0" presId="urn:microsoft.com/office/officeart/2005/8/layout/hierarchy3"/>
    <dgm:cxn modelId="{1B932A8C-B237-449F-A25B-28A1FF907376}" type="presParOf" srcId="{024EB396-387C-424A-8D4A-E7B087AADC5F}" destId="{FD4D592F-E020-4064-BCB7-F421CA6C75D5}" srcOrd="0" destOrd="0" presId="urn:microsoft.com/office/officeart/2005/8/layout/hierarchy3"/>
    <dgm:cxn modelId="{7F4C48E0-C050-4386-8257-B57226888175}" type="presParOf" srcId="{024EB396-387C-424A-8D4A-E7B087AADC5F}" destId="{6D92AE22-40C5-4FE8-B5F4-05F89CFB59DD}" srcOrd="1" destOrd="0" presId="urn:microsoft.com/office/officeart/2005/8/layout/hierarchy3"/>
    <dgm:cxn modelId="{8AF5AFCB-E062-4B55-948D-ECCB9187137E}" type="presParOf" srcId="{AC665388-5B3E-407C-A6D6-93DCD5FD0AFE}" destId="{038134FE-6A35-4434-8927-3D4ADF7759E6}" srcOrd="1" destOrd="0" presId="urn:microsoft.com/office/officeart/2005/8/layout/hierarchy3"/>
    <dgm:cxn modelId="{9A31DFC2-E7C4-44CD-973B-F30219DD2F48}" type="presParOf" srcId="{038134FE-6A35-4434-8927-3D4ADF7759E6}" destId="{C6E596EE-3EE0-4C38-B65E-9955025A658E}" srcOrd="0" destOrd="0" presId="urn:microsoft.com/office/officeart/2005/8/layout/hierarchy3"/>
    <dgm:cxn modelId="{5ACC72F4-0216-4DFD-BB06-DDA8BC0F2CD9}" type="presParOf" srcId="{038134FE-6A35-4434-8927-3D4ADF7759E6}" destId="{EF8238EA-FAA2-4979-BDF7-E5718B091B16}" srcOrd="1" destOrd="0" presId="urn:microsoft.com/office/officeart/2005/8/layout/hierarchy3"/>
    <dgm:cxn modelId="{6A50DA4E-583F-4BF1-BC6D-F60B63FCC6F4}" type="presParOf" srcId="{038134FE-6A35-4434-8927-3D4ADF7759E6}" destId="{CDB06DFA-D9AB-44A2-AEBF-BD7997149D46}" srcOrd="2" destOrd="0" presId="urn:microsoft.com/office/officeart/2005/8/layout/hierarchy3"/>
    <dgm:cxn modelId="{2299FB2C-D4A7-4B8E-A4D4-CA4ADB83D5C6}" type="presParOf" srcId="{038134FE-6A35-4434-8927-3D4ADF7759E6}" destId="{6F3954D7-BDA0-4E0C-B192-7E69F7784973}" srcOrd="3" destOrd="0" presId="urn:microsoft.com/office/officeart/2005/8/layout/hierarchy3"/>
    <dgm:cxn modelId="{443694DC-F95A-4D34-83BE-3129FE80981D}" type="presParOf" srcId="{038134FE-6A35-4434-8927-3D4ADF7759E6}" destId="{97709EB9-2A93-4FB5-B5D2-E2F554893B76}" srcOrd="4" destOrd="0" presId="urn:microsoft.com/office/officeart/2005/8/layout/hierarchy3"/>
    <dgm:cxn modelId="{65980D24-22ED-4CCE-B01F-E374F3E952EA}" type="presParOf" srcId="{038134FE-6A35-4434-8927-3D4ADF7759E6}" destId="{E2932048-FE3C-4B0B-AE06-836D680CA54E}" srcOrd="5" destOrd="0" presId="urn:microsoft.com/office/officeart/2005/8/layout/hierarchy3"/>
    <dgm:cxn modelId="{130A0F68-3690-432E-A833-1E86C7CDC665}" type="presParOf" srcId="{038134FE-6A35-4434-8927-3D4ADF7759E6}" destId="{54E9F796-B051-48A7-A29C-C2A092750C54}" srcOrd="6" destOrd="0" presId="urn:microsoft.com/office/officeart/2005/8/layout/hierarchy3"/>
    <dgm:cxn modelId="{D0400DD6-8464-4EBE-8BB7-3732F793719A}" type="presParOf" srcId="{038134FE-6A35-4434-8927-3D4ADF7759E6}" destId="{D9C76618-B92C-4652-8E34-AAF25F9BE83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2E4542-A035-467D-90A5-B1361252CB22}" type="doc">
      <dgm:prSet loTypeId="urn:microsoft.com/office/officeart/2005/8/layout/hierarchy3" loCatId="hierarchy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it-IT"/>
        </a:p>
      </dgm:t>
    </dgm:pt>
    <dgm:pt modelId="{915FB24C-10CD-4EBD-90EF-B4A0FEEFE3B3}">
      <dgm:prSet/>
      <dgm:spPr>
        <a:solidFill>
          <a:srgbClr val="9D4B07"/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MISURE ANTROPOMETRICHE</a:t>
          </a:r>
          <a:endParaRPr lang="it-IT" dirty="0">
            <a:solidFill>
              <a:schemeClr val="bg1"/>
            </a:solidFill>
          </a:endParaRPr>
        </a:p>
      </dgm:t>
    </dgm:pt>
    <dgm:pt modelId="{2C2BE196-C9CC-4BBA-AC66-BF968ED84C5D}" type="parTrans" cxnId="{7E3F1FF9-9458-463B-BFFD-6E2FEEFD7F44}">
      <dgm:prSet/>
      <dgm:spPr/>
      <dgm:t>
        <a:bodyPr/>
        <a:lstStyle/>
        <a:p>
          <a:endParaRPr lang="it-IT"/>
        </a:p>
      </dgm:t>
    </dgm:pt>
    <dgm:pt modelId="{B8921628-8741-48AF-9C99-DF44CAD6DA21}" type="sibTrans" cxnId="{7E3F1FF9-9458-463B-BFFD-6E2FEEFD7F44}">
      <dgm:prSet/>
      <dgm:spPr/>
      <dgm:t>
        <a:bodyPr/>
        <a:lstStyle/>
        <a:p>
          <a:endParaRPr lang="it-IT"/>
        </a:p>
      </dgm:t>
    </dgm:pt>
    <dgm:pt modelId="{A4488A76-A4C5-46FD-8E39-837D5CDF18CD}">
      <dgm:prSet/>
      <dgm:spPr/>
      <dgm:t>
        <a:bodyPr/>
        <a:lstStyle/>
        <a:p>
          <a:r>
            <a:rPr lang="it-IT" dirty="0" smtClean="0"/>
            <a:t>1.61 m</a:t>
          </a:r>
          <a:endParaRPr lang="it-IT" dirty="0"/>
        </a:p>
      </dgm:t>
    </dgm:pt>
    <dgm:pt modelId="{DFCCF417-B40F-4E83-995F-DB33C5AF7631}" type="parTrans" cxnId="{410564DB-5B71-4978-B019-FD4A2196EAFB}">
      <dgm:prSet/>
      <dgm:spPr/>
      <dgm:t>
        <a:bodyPr/>
        <a:lstStyle/>
        <a:p>
          <a:endParaRPr lang="it-IT"/>
        </a:p>
      </dgm:t>
    </dgm:pt>
    <dgm:pt modelId="{535C8854-5D5C-4B90-BCA9-1DD0FB8F9549}" type="sibTrans" cxnId="{410564DB-5B71-4978-B019-FD4A2196EAFB}">
      <dgm:prSet/>
      <dgm:spPr/>
      <dgm:t>
        <a:bodyPr/>
        <a:lstStyle/>
        <a:p>
          <a:endParaRPr lang="it-IT"/>
        </a:p>
      </dgm:t>
    </dgm:pt>
    <dgm:pt modelId="{831CB80F-1824-4B4E-A47D-2D7755C2672C}">
      <dgm:prSet/>
      <dgm:spPr>
        <a:solidFill>
          <a:schemeClr val="bg1">
            <a:alpha val="90000"/>
          </a:schemeClr>
        </a:solidFill>
        <a:ln>
          <a:solidFill>
            <a:srgbClr val="EFA98A"/>
          </a:solidFill>
        </a:ln>
      </dgm:spPr>
      <dgm:t>
        <a:bodyPr/>
        <a:lstStyle/>
        <a:p>
          <a:r>
            <a:rPr lang="it-IT" dirty="0" smtClean="0"/>
            <a:t>72 kg</a:t>
          </a:r>
          <a:endParaRPr lang="it-IT" dirty="0"/>
        </a:p>
      </dgm:t>
    </dgm:pt>
    <dgm:pt modelId="{8D92BB28-E47C-4B39-89E3-726E9D03E9BE}" type="parTrans" cxnId="{518C0956-B618-46CF-A691-E36F656F9ED2}">
      <dgm:prSet/>
      <dgm:spPr/>
      <dgm:t>
        <a:bodyPr/>
        <a:lstStyle/>
        <a:p>
          <a:endParaRPr lang="it-IT"/>
        </a:p>
      </dgm:t>
    </dgm:pt>
    <dgm:pt modelId="{4CFEB405-51A5-4876-9499-A8E2EBD3A22F}" type="sibTrans" cxnId="{518C0956-B618-46CF-A691-E36F656F9ED2}">
      <dgm:prSet/>
      <dgm:spPr/>
      <dgm:t>
        <a:bodyPr/>
        <a:lstStyle/>
        <a:p>
          <a:endParaRPr lang="it-IT"/>
        </a:p>
      </dgm:t>
    </dgm:pt>
    <dgm:pt modelId="{3C0D0897-84BA-4BC5-B64A-5EC98C98C41B}">
      <dgm:prSet/>
      <dgm:spPr/>
      <dgm:t>
        <a:bodyPr/>
        <a:lstStyle/>
        <a:p>
          <a:r>
            <a:rPr lang="it-IT" dirty="0" smtClean="0"/>
            <a:t>27 </a:t>
          </a:r>
          <a:r>
            <a:rPr lang="it-IT" b="0" dirty="0" smtClean="0"/>
            <a:t>kg/m</a:t>
          </a:r>
          <a:r>
            <a:rPr lang="en-US" b="0" dirty="0" smtClean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rPr>
            <a:t>²</a:t>
          </a:r>
          <a:endParaRPr lang="it-IT" b="0" dirty="0"/>
        </a:p>
      </dgm:t>
    </dgm:pt>
    <dgm:pt modelId="{727DDA9D-BD6C-45DF-88D3-1BC0B657B0C5}" type="parTrans" cxnId="{6A0B362B-A5AF-43A0-91B0-21929C6B50F3}">
      <dgm:prSet/>
      <dgm:spPr/>
      <dgm:t>
        <a:bodyPr/>
        <a:lstStyle/>
        <a:p>
          <a:endParaRPr lang="it-IT"/>
        </a:p>
      </dgm:t>
    </dgm:pt>
    <dgm:pt modelId="{D84FC3B4-08FC-43A2-A2B2-23CD008D499C}" type="sibTrans" cxnId="{6A0B362B-A5AF-43A0-91B0-21929C6B50F3}">
      <dgm:prSet/>
      <dgm:spPr/>
      <dgm:t>
        <a:bodyPr/>
        <a:lstStyle/>
        <a:p>
          <a:endParaRPr lang="it-IT"/>
        </a:p>
      </dgm:t>
    </dgm:pt>
    <dgm:pt modelId="{09386FA9-87AF-4375-BC87-37B791894E4E}" type="pres">
      <dgm:prSet presAssocID="{0B2E4542-A035-467D-90A5-B1361252C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733E4A86-C4DC-4411-A91E-7E442FACDC39}" type="pres">
      <dgm:prSet presAssocID="{915FB24C-10CD-4EBD-90EF-B4A0FEEFE3B3}" presName="root" presStyleCnt="0"/>
      <dgm:spPr/>
    </dgm:pt>
    <dgm:pt modelId="{FEFE5534-5823-40CE-8BED-7EDF4EE91B1B}" type="pres">
      <dgm:prSet presAssocID="{915FB24C-10CD-4EBD-90EF-B4A0FEEFE3B3}" presName="rootComposite" presStyleCnt="0"/>
      <dgm:spPr/>
    </dgm:pt>
    <dgm:pt modelId="{864A4225-409B-403D-B2AA-0A9F65FC806E}" type="pres">
      <dgm:prSet presAssocID="{915FB24C-10CD-4EBD-90EF-B4A0FEEFE3B3}" presName="rootText" presStyleLbl="node1" presStyleIdx="0" presStyleCnt="1" custLinFactNeighborX="881" custLinFactNeighborY="-3134"/>
      <dgm:spPr/>
      <dgm:t>
        <a:bodyPr/>
        <a:lstStyle/>
        <a:p>
          <a:endParaRPr lang="it-IT"/>
        </a:p>
      </dgm:t>
    </dgm:pt>
    <dgm:pt modelId="{96E9910A-17AE-4DBB-9EE3-BC07450FA5B0}" type="pres">
      <dgm:prSet presAssocID="{915FB24C-10CD-4EBD-90EF-B4A0FEEFE3B3}" presName="rootConnector" presStyleLbl="node1" presStyleIdx="0" presStyleCnt="1"/>
      <dgm:spPr/>
      <dgm:t>
        <a:bodyPr/>
        <a:lstStyle/>
        <a:p>
          <a:endParaRPr lang="it-IT"/>
        </a:p>
      </dgm:t>
    </dgm:pt>
    <dgm:pt modelId="{83EB62D5-B198-4C6E-A384-066393C1779C}" type="pres">
      <dgm:prSet presAssocID="{915FB24C-10CD-4EBD-90EF-B4A0FEEFE3B3}" presName="childShape" presStyleCnt="0"/>
      <dgm:spPr/>
    </dgm:pt>
    <dgm:pt modelId="{8935296F-756C-413E-B81B-420600FAEF36}" type="pres">
      <dgm:prSet presAssocID="{8D92BB28-E47C-4B39-89E3-726E9D03E9BE}" presName="Name13" presStyleLbl="parChTrans1D2" presStyleIdx="0" presStyleCnt="3"/>
      <dgm:spPr/>
      <dgm:t>
        <a:bodyPr/>
        <a:lstStyle/>
        <a:p>
          <a:endParaRPr lang="it-IT"/>
        </a:p>
      </dgm:t>
    </dgm:pt>
    <dgm:pt modelId="{1EE77184-A9C9-4F94-9678-F893244D9D82}" type="pres">
      <dgm:prSet presAssocID="{831CB80F-1824-4B4E-A47D-2D7755C2672C}" presName="childText" presStyleLbl="bgAcc1" presStyleIdx="0" presStyleCnt="3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CED76B-FC6C-4B2F-A83E-AD949B95BC89}" type="pres">
      <dgm:prSet presAssocID="{DFCCF417-B40F-4E83-995F-DB33C5AF7631}" presName="Name13" presStyleLbl="parChTrans1D2" presStyleIdx="1" presStyleCnt="3"/>
      <dgm:spPr/>
      <dgm:t>
        <a:bodyPr/>
        <a:lstStyle/>
        <a:p>
          <a:endParaRPr lang="it-IT"/>
        </a:p>
      </dgm:t>
    </dgm:pt>
    <dgm:pt modelId="{C2CB282C-8D58-4759-BEB7-4CD579809B2D}" type="pres">
      <dgm:prSet presAssocID="{A4488A76-A4C5-46FD-8E39-837D5CDF18CD}" presName="childText" presStyleLbl="bgAcc1" presStyleIdx="1" presStyleCnt="3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CDD90D-64EB-46F6-9205-E7072B5A0CC4}" type="pres">
      <dgm:prSet presAssocID="{727DDA9D-BD6C-45DF-88D3-1BC0B657B0C5}" presName="Name13" presStyleLbl="parChTrans1D2" presStyleIdx="2" presStyleCnt="3"/>
      <dgm:spPr/>
      <dgm:t>
        <a:bodyPr/>
        <a:lstStyle/>
        <a:p>
          <a:endParaRPr lang="it-IT"/>
        </a:p>
      </dgm:t>
    </dgm:pt>
    <dgm:pt modelId="{9F3B325D-FEA6-4C34-8F67-51185B2AE908}" type="pres">
      <dgm:prSet presAssocID="{3C0D0897-84BA-4BC5-B64A-5EC98C98C41B}" presName="childText" presStyleLbl="bgAcc1" presStyleIdx="2" presStyleCnt="3" custLinFactNeighborX="1101" custLinFactNeighborY="-313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8A73D71-D956-43CF-A223-4FB7C4E6475B}" type="presOf" srcId="{0B2E4542-A035-467D-90A5-B1361252CB22}" destId="{09386FA9-87AF-4375-BC87-37B791894E4E}" srcOrd="0" destOrd="0" presId="urn:microsoft.com/office/officeart/2005/8/layout/hierarchy3"/>
    <dgm:cxn modelId="{750683BD-07D5-47A3-A61C-1D992B14D42B}" type="presOf" srcId="{A4488A76-A4C5-46FD-8E39-837D5CDF18CD}" destId="{C2CB282C-8D58-4759-BEB7-4CD579809B2D}" srcOrd="0" destOrd="0" presId="urn:microsoft.com/office/officeart/2005/8/layout/hierarchy3"/>
    <dgm:cxn modelId="{66093B5A-6245-408A-803E-B567CE3DC130}" type="presOf" srcId="{3C0D0897-84BA-4BC5-B64A-5EC98C98C41B}" destId="{9F3B325D-FEA6-4C34-8F67-51185B2AE908}" srcOrd="0" destOrd="0" presId="urn:microsoft.com/office/officeart/2005/8/layout/hierarchy3"/>
    <dgm:cxn modelId="{95BAEB1B-00AF-4429-B521-EBDA5B75D91A}" type="presOf" srcId="{8D92BB28-E47C-4B39-89E3-726E9D03E9BE}" destId="{8935296F-756C-413E-B81B-420600FAEF36}" srcOrd="0" destOrd="0" presId="urn:microsoft.com/office/officeart/2005/8/layout/hierarchy3"/>
    <dgm:cxn modelId="{F334AA1A-7929-4220-9DC6-DF79599855D8}" type="presOf" srcId="{727DDA9D-BD6C-45DF-88D3-1BC0B657B0C5}" destId="{BECDD90D-64EB-46F6-9205-E7072B5A0CC4}" srcOrd="0" destOrd="0" presId="urn:microsoft.com/office/officeart/2005/8/layout/hierarchy3"/>
    <dgm:cxn modelId="{127C6552-09BB-49AF-82D7-6110570D0442}" type="presOf" srcId="{831CB80F-1824-4B4E-A47D-2D7755C2672C}" destId="{1EE77184-A9C9-4F94-9678-F893244D9D82}" srcOrd="0" destOrd="0" presId="urn:microsoft.com/office/officeart/2005/8/layout/hierarchy3"/>
    <dgm:cxn modelId="{014E82BE-4219-47CF-BCF6-818735E8DFEF}" type="presOf" srcId="{915FB24C-10CD-4EBD-90EF-B4A0FEEFE3B3}" destId="{864A4225-409B-403D-B2AA-0A9F65FC806E}" srcOrd="0" destOrd="0" presId="urn:microsoft.com/office/officeart/2005/8/layout/hierarchy3"/>
    <dgm:cxn modelId="{F106B911-F8A7-4F1D-BC27-101ABE9D2ABF}" type="presOf" srcId="{DFCCF417-B40F-4E83-995F-DB33C5AF7631}" destId="{C3CED76B-FC6C-4B2F-A83E-AD949B95BC89}" srcOrd="0" destOrd="0" presId="urn:microsoft.com/office/officeart/2005/8/layout/hierarchy3"/>
    <dgm:cxn modelId="{6C5EE1E6-8ECA-4ADE-B0A7-BFC5465B2F8D}" type="presOf" srcId="{915FB24C-10CD-4EBD-90EF-B4A0FEEFE3B3}" destId="{96E9910A-17AE-4DBB-9EE3-BC07450FA5B0}" srcOrd="1" destOrd="0" presId="urn:microsoft.com/office/officeart/2005/8/layout/hierarchy3"/>
    <dgm:cxn modelId="{518C0956-B618-46CF-A691-E36F656F9ED2}" srcId="{915FB24C-10CD-4EBD-90EF-B4A0FEEFE3B3}" destId="{831CB80F-1824-4B4E-A47D-2D7755C2672C}" srcOrd="0" destOrd="0" parTransId="{8D92BB28-E47C-4B39-89E3-726E9D03E9BE}" sibTransId="{4CFEB405-51A5-4876-9499-A8E2EBD3A22F}"/>
    <dgm:cxn modelId="{7E3F1FF9-9458-463B-BFFD-6E2FEEFD7F44}" srcId="{0B2E4542-A035-467D-90A5-B1361252CB22}" destId="{915FB24C-10CD-4EBD-90EF-B4A0FEEFE3B3}" srcOrd="0" destOrd="0" parTransId="{2C2BE196-C9CC-4BBA-AC66-BF968ED84C5D}" sibTransId="{B8921628-8741-48AF-9C99-DF44CAD6DA21}"/>
    <dgm:cxn modelId="{6A0B362B-A5AF-43A0-91B0-21929C6B50F3}" srcId="{915FB24C-10CD-4EBD-90EF-B4A0FEEFE3B3}" destId="{3C0D0897-84BA-4BC5-B64A-5EC98C98C41B}" srcOrd="2" destOrd="0" parTransId="{727DDA9D-BD6C-45DF-88D3-1BC0B657B0C5}" sibTransId="{D84FC3B4-08FC-43A2-A2B2-23CD008D499C}"/>
    <dgm:cxn modelId="{410564DB-5B71-4978-B019-FD4A2196EAFB}" srcId="{915FB24C-10CD-4EBD-90EF-B4A0FEEFE3B3}" destId="{A4488A76-A4C5-46FD-8E39-837D5CDF18CD}" srcOrd="1" destOrd="0" parTransId="{DFCCF417-B40F-4E83-995F-DB33C5AF7631}" sibTransId="{535C8854-5D5C-4B90-BCA9-1DD0FB8F9549}"/>
    <dgm:cxn modelId="{70C7D78B-91F3-4262-A2B9-8AABB286A518}" type="presParOf" srcId="{09386FA9-87AF-4375-BC87-37B791894E4E}" destId="{733E4A86-C4DC-4411-A91E-7E442FACDC39}" srcOrd="0" destOrd="0" presId="urn:microsoft.com/office/officeart/2005/8/layout/hierarchy3"/>
    <dgm:cxn modelId="{8DA87709-176B-40D4-A3DE-68F0608BC16C}" type="presParOf" srcId="{733E4A86-C4DC-4411-A91E-7E442FACDC39}" destId="{FEFE5534-5823-40CE-8BED-7EDF4EE91B1B}" srcOrd="0" destOrd="0" presId="urn:microsoft.com/office/officeart/2005/8/layout/hierarchy3"/>
    <dgm:cxn modelId="{DEC7BC02-CE46-4FC8-AE3E-BB128824D188}" type="presParOf" srcId="{FEFE5534-5823-40CE-8BED-7EDF4EE91B1B}" destId="{864A4225-409B-403D-B2AA-0A9F65FC806E}" srcOrd="0" destOrd="0" presId="urn:microsoft.com/office/officeart/2005/8/layout/hierarchy3"/>
    <dgm:cxn modelId="{7747B6B4-D9C9-4C8E-8CB9-B84E76E20F2B}" type="presParOf" srcId="{FEFE5534-5823-40CE-8BED-7EDF4EE91B1B}" destId="{96E9910A-17AE-4DBB-9EE3-BC07450FA5B0}" srcOrd="1" destOrd="0" presId="urn:microsoft.com/office/officeart/2005/8/layout/hierarchy3"/>
    <dgm:cxn modelId="{D5EEDC8A-FE4C-47BE-9D70-1FCF8ED46789}" type="presParOf" srcId="{733E4A86-C4DC-4411-A91E-7E442FACDC39}" destId="{83EB62D5-B198-4C6E-A384-066393C1779C}" srcOrd="1" destOrd="0" presId="urn:microsoft.com/office/officeart/2005/8/layout/hierarchy3"/>
    <dgm:cxn modelId="{FD8A0A42-3A21-4A96-8234-01DD96022C28}" type="presParOf" srcId="{83EB62D5-B198-4C6E-A384-066393C1779C}" destId="{8935296F-756C-413E-B81B-420600FAEF36}" srcOrd="0" destOrd="0" presId="urn:microsoft.com/office/officeart/2005/8/layout/hierarchy3"/>
    <dgm:cxn modelId="{5919DD7F-0DDD-478F-A2DC-16EB57C5C760}" type="presParOf" srcId="{83EB62D5-B198-4C6E-A384-066393C1779C}" destId="{1EE77184-A9C9-4F94-9678-F893244D9D82}" srcOrd="1" destOrd="0" presId="urn:microsoft.com/office/officeart/2005/8/layout/hierarchy3"/>
    <dgm:cxn modelId="{19A5C3C8-8C0C-45CA-881F-3BA2AD659CE5}" type="presParOf" srcId="{83EB62D5-B198-4C6E-A384-066393C1779C}" destId="{C3CED76B-FC6C-4B2F-A83E-AD949B95BC89}" srcOrd="2" destOrd="0" presId="urn:microsoft.com/office/officeart/2005/8/layout/hierarchy3"/>
    <dgm:cxn modelId="{E9F3362A-40F3-4034-BC38-AEF9111A03AB}" type="presParOf" srcId="{83EB62D5-B198-4C6E-A384-066393C1779C}" destId="{C2CB282C-8D58-4759-BEB7-4CD579809B2D}" srcOrd="3" destOrd="0" presId="urn:microsoft.com/office/officeart/2005/8/layout/hierarchy3"/>
    <dgm:cxn modelId="{B6FB6DEF-4ECA-43C1-B907-FB2A3396F455}" type="presParOf" srcId="{83EB62D5-B198-4C6E-A384-066393C1779C}" destId="{BECDD90D-64EB-46F6-9205-E7072B5A0CC4}" srcOrd="4" destOrd="0" presId="urn:microsoft.com/office/officeart/2005/8/layout/hierarchy3"/>
    <dgm:cxn modelId="{F9D5970A-290D-4963-8EBB-0ED5D11542C7}" type="presParOf" srcId="{83EB62D5-B198-4C6E-A384-066393C1779C}" destId="{9F3B325D-FEA6-4C34-8F67-51185B2AE90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0E9F8D-E8A6-4607-8CB8-86ECEC16620D}" type="doc">
      <dgm:prSet loTypeId="urn:microsoft.com/office/officeart/2008/layout/AlternatingHexagons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0BE9AC0-205C-4E9A-8D67-4CA63EE80E52}">
      <dgm:prSet phldrT="[Testo]" custT="1"/>
      <dgm:spPr>
        <a:solidFill>
          <a:srgbClr val="F79B4F"/>
        </a:solidFill>
      </dgm:spPr>
      <dgm:t>
        <a:bodyPr/>
        <a:lstStyle/>
        <a:p>
          <a:pPr marL="0" indent="0"/>
          <a:endParaRPr lang="it-IT" sz="3200" dirty="0"/>
        </a:p>
      </dgm:t>
    </dgm:pt>
    <dgm:pt modelId="{CCDCE516-0168-485D-AE47-57FDA7C56B15}" type="parTrans" cxnId="{4F162928-CFA4-4A0B-872E-3D3B28C53475}">
      <dgm:prSet/>
      <dgm:spPr/>
      <dgm:t>
        <a:bodyPr/>
        <a:lstStyle/>
        <a:p>
          <a:endParaRPr lang="it-IT"/>
        </a:p>
      </dgm:t>
    </dgm:pt>
    <dgm:pt modelId="{2CBAE4C9-F681-41B8-A417-F48FA0A0B219}" type="sibTrans" cxnId="{4F162928-CFA4-4A0B-872E-3D3B28C53475}">
      <dgm:prSet/>
      <dgm:spPr>
        <a:solidFill>
          <a:srgbClr val="F5882E"/>
        </a:solidFill>
      </dgm:spPr>
      <dgm:t>
        <a:bodyPr/>
        <a:lstStyle/>
        <a:p>
          <a:endParaRPr lang="it-IT"/>
        </a:p>
      </dgm:t>
    </dgm:pt>
    <dgm:pt modelId="{80FB3F9F-B1A4-4C08-9345-7EE00D8EAB89}">
      <dgm:prSet phldrT="[Testo]" custT="1"/>
      <dgm:spPr>
        <a:solidFill>
          <a:srgbClr val="A85008"/>
        </a:solidFill>
      </dgm:spPr>
      <dgm:t>
        <a:bodyPr/>
        <a:lstStyle/>
        <a:p>
          <a:r>
            <a:rPr lang="it-IT" sz="3200" b="1" dirty="0" smtClean="0"/>
            <a:t> </a:t>
          </a:r>
          <a:endParaRPr lang="it-IT" sz="3200" b="1" dirty="0"/>
        </a:p>
      </dgm:t>
    </dgm:pt>
    <dgm:pt modelId="{B92D52B3-51ED-4A5B-8B31-FCB15AC42D70}" type="parTrans" cxnId="{D55ADDDB-38FB-441F-85BE-A68F51A18B8E}">
      <dgm:prSet/>
      <dgm:spPr/>
      <dgm:t>
        <a:bodyPr/>
        <a:lstStyle/>
        <a:p>
          <a:endParaRPr lang="it-IT"/>
        </a:p>
      </dgm:t>
    </dgm:pt>
    <dgm:pt modelId="{2152A8EA-F1DB-47DA-8829-5BE4AB247AFA}" type="sibTrans" cxnId="{D55ADDDB-38FB-441F-85BE-A68F51A18B8E}">
      <dgm:prSet/>
      <dgm:spPr>
        <a:solidFill>
          <a:srgbClr val="C75F09"/>
        </a:solidFill>
      </dgm:spPr>
      <dgm:t>
        <a:bodyPr/>
        <a:lstStyle/>
        <a:p>
          <a:endParaRPr lang="it-IT"/>
        </a:p>
      </dgm:t>
    </dgm:pt>
    <dgm:pt modelId="{3C3E9A3A-01DC-49DF-BDC5-C0A15DD3B135}">
      <dgm:prSet/>
      <dgm:spPr>
        <a:solidFill>
          <a:srgbClr val="F8A714"/>
        </a:solidFill>
      </dgm:spPr>
      <dgm:t>
        <a:bodyPr/>
        <a:lstStyle/>
        <a:p>
          <a:endParaRPr lang="it-IT"/>
        </a:p>
      </dgm:t>
    </dgm:pt>
    <dgm:pt modelId="{1E5861B0-8994-4507-916C-F0A9FC9415F5}" type="parTrans" cxnId="{0416FCA2-253F-4EEF-8BE8-2DFD2870D5A1}">
      <dgm:prSet/>
      <dgm:spPr/>
      <dgm:t>
        <a:bodyPr/>
        <a:lstStyle/>
        <a:p>
          <a:endParaRPr lang="it-IT"/>
        </a:p>
      </dgm:t>
    </dgm:pt>
    <dgm:pt modelId="{D1FAF57A-4333-4452-9DA4-95B7FC23DA3F}" type="sibTrans" cxnId="{0416FCA2-253F-4EEF-8BE8-2DFD2870D5A1}">
      <dgm:prSet/>
      <dgm:spPr>
        <a:solidFill>
          <a:srgbClr val="F9B221"/>
        </a:solidFill>
      </dgm:spPr>
      <dgm:t>
        <a:bodyPr/>
        <a:lstStyle/>
        <a:p>
          <a:endParaRPr lang="it-IT"/>
        </a:p>
      </dgm:t>
    </dgm:pt>
    <dgm:pt modelId="{5D2842C7-8BF7-40F4-83F7-6D47D4DEBA11}" type="pres">
      <dgm:prSet presAssocID="{460E9F8D-E8A6-4607-8CB8-86ECEC16620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60E15F8-A316-4510-9CF5-A7A7BBDB5C4D}" type="pres">
      <dgm:prSet presAssocID="{3C3E9A3A-01DC-49DF-BDC5-C0A15DD3B135}" presName="composite" presStyleCnt="0"/>
      <dgm:spPr/>
    </dgm:pt>
    <dgm:pt modelId="{7CA47C78-965E-4524-B742-B5D1DF6AB0E3}" type="pres">
      <dgm:prSet presAssocID="{3C3E9A3A-01DC-49DF-BDC5-C0A15DD3B13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A8E3C-CD1F-40A6-A135-618C9F856A01}" type="pres">
      <dgm:prSet presAssocID="{3C3E9A3A-01DC-49DF-BDC5-C0A15DD3B13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0605B47-2B4A-4B08-A0EE-9C3F7CEB02F3}" type="pres">
      <dgm:prSet presAssocID="{3C3E9A3A-01DC-49DF-BDC5-C0A15DD3B135}" presName="BalanceSpacing" presStyleCnt="0"/>
      <dgm:spPr/>
    </dgm:pt>
    <dgm:pt modelId="{772DE3BE-9294-4085-BCF0-5AFB6C4A653E}" type="pres">
      <dgm:prSet presAssocID="{3C3E9A3A-01DC-49DF-BDC5-C0A15DD3B135}" presName="BalanceSpacing1" presStyleCnt="0"/>
      <dgm:spPr/>
    </dgm:pt>
    <dgm:pt modelId="{7CF0DCBA-A774-4815-9DB0-74B4A29E6A64}" type="pres">
      <dgm:prSet presAssocID="{D1FAF57A-4333-4452-9DA4-95B7FC23DA3F}" presName="Accent1Text" presStyleLbl="node1" presStyleIdx="1" presStyleCnt="6"/>
      <dgm:spPr/>
      <dgm:t>
        <a:bodyPr/>
        <a:lstStyle/>
        <a:p>
          <a:endParaRPr lang="it-IT"/>
        </a:p>
      </dgm:t>
    </dgm:pt>
    <dgm:pt modelId="{16439690-168B-4B96-A20A-2ABB5DC4640E}" type="pres">
      <dgm:prSet presAssocID="{D1FAF57A-4333-4452-9DA4-95B7FC23DA3F}" presName="spaceBetweenRectangles" presStyleCnt="0"/>
      <dgm:spPr/>
    </dgm:pt>
    <dgm:pt modelId="{D986FB2C-EE08-4D64-8049-6AA825741960}" type="pres">
      <dgm:prSet presAssocID="{50BE9AC0-205C-4E9A-8D67-4CA63EE80E52}" presName="composite" presStyleCnt="0"/>
      <dgm:spPr/>
    </dgm:pt>
    <dgm:pt modelId="{CEA48DAF-C131-481D-B8DC-98728ABCFCFC}" type="pres">
      <dgm:prSet presAssocID="{50BE9AC0-205C-4E9A-8D67-4CA63EE80E5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81E8C8-889E-4CE6-A85B-5100489A8AFB}" type="pres">
      <dgm:prSet presAssocID="{50BE9AC0-205C-4E9A-8D67-4CA63EE80E5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C0AA22-2D20-4F36-BE90-E6E98EE658B3}" type="pres">
      <dgm:prSet presAssocID="{50BE9AC0-205C-4E9A-8D67-4CA63EE80E52}" presName="BalanceSpacing" presStyleCnt="0"/>
      <dgm:spPr/>
    </dgm:pt>
    <dgm:pt modelId="{7D77AF2F-C6B9-4F3A-8306-54500456AB84}" type="pres">
      <dgm:prSet presAssocID="{50BE9AC0-205C-4E9A-8D67-4CA63EE80E52}" presName="BalanceSpacing1" presStyleCnt="0"/>
      <dgm:spPr/>
    </dgm:pt>
    <dgm:pt modelId="{AF005254-E299-4F6C-9F05-BB0DBECFF6C8}" type="pres">
      <dgm:prSet presAssocID="{2CBAE4C9-F681-41B8-A417-F48FA0A0B219}" presName="Accent1Text" presStyleLbl="node1" presStyleIdx="3" presStyleCnt="6"/>
      <dgm:spPr/>
      <dgm:t>
        <a:bodyPr/>
        <a:lstStyle/>
        <a:p>
          <a:endParaRPr lang="it-IT"/>
        </a:p>
      </dgm:t>
    </dgm:pt>
    <dgm:pt modelId="{B49D6648-EFE1-4216-96DB-04D0C9395890}" type="pres">
      <dgm:prSet presAssocID="{2CBAE4C9-F681-41B8-A417-F48FA0A0B219}" presName="spaceBetweenRectangles" presStyleCnt="0"/>
      <dgm:spPr/>
    </dgm:pt>
    <dgm:pt modelId="{D2CFFEF3-BB6D-4D19-95F0-100786906E0D}" type="pres">
      <dgm:prSet presAssocID="{80FB3F9F-B1A4-4C08-9345-7EE00D8EAB89}" presName="composite" presStyleCnt="0"/>
      <dgm:spPr/>
    </dgm:pt>
    <dgm:pt modelId="{501FCA95-6C3D-46AD-84C5-59A2929E8228}" type="pres">
      <dgm:prSet presAssocID="{80FB3F9F-B1A4-4C08-9345-7EE00D8EAB8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602B7A-FE4C-40C4-9300-97D8BEBF186D}" type="pres">
      <dgm:prSet presAssocID="{80FB3F9F-B1A4-4C08-9345-7EE00D8EAB8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490985-FA82-4E35-919C-D77D003EFAD3}" type="pres">
      <dgm:prSet presAssocID="{80FB3F9F-B1A4-4C08-9345-7EE00D8EAB89}" presName="BalanceSpacing" presStyleCnt="0"/>
      <dgm:spPr/>
    </dgm:pt>
    <dgm:pt modelId="{0C120154-784D-47EA-919F-4A12C8A68C58}" type="pres">
      <dgm:prSet presAssocID="{80FB3F9F-B1A4-4C08-9345-7EE00D8EAB89}" presName="BalanceSpacing1" presStyleCnt="0"/>
      <dgm:spPr/>
    </dgm:pt>
    <dgm:pt modelId="{D6720728-A76D-470F-966F-7D1C00EF6560}" type="pres">
      <dgm:prSet presAssocID="{2152A8EA-F1DB-47DA-8829-5BE4AB247AFA}" presName="Accent1Text" presStyleLbl="node1" presStyleIdx="5" presStyleCnt="6"/>
      <dgm:spPr/>
      <dgm:t>
        <a:bodyPr/>
        <a:lstStyle/>
        <a:p>
          <a:endParaRPr lang="it-IT"/>
        </a:p>
      </dgm:t>
    </dgm:pt>
  </dgm:ptLst>
  <dgm:cxnLst>
    <dgm:cxn modelId="{44C92F88-C1BF-40DF-9F46-61252C66F06E}" type="presOf" srcId="{80FB3F9F-B1A4-4C08-9345-7EE00D8EAB89}" destId="{501FCA95-6C3D-46AD-84C5-59A2929E8228}" srcOrd="0" destOrd="0" presId="urn:microsoft.com/office/officeart/2008/layout/AlternatingHexagons"/>
    <dgm:cxn modelId="{7677C0D2-D882-4EF1-A8B1-E500C75E5A05}" type="presOf" srcId="{2152A8EA-F1DB-47DA-8829-5BE4AB247AFA}" destId="{D6720728-A76D-470F-966F-7D1C00EF6560}" srcOrd="0" destOrd="0" presId="urn:microsoft.com/office/officeart/2008/layout/AlternatingHexagons"/>
    <dgm:cxn modelId="{0A535C19-00C9-4549-BA59-C6ED97D16E48}" type="presOf" srcId="{50BE9AC0-205C-4E9A-8D67-4CA63EE80E52}" destId="{CEA48DAF-C131-481D-B8DC-98728ABCFCFC}" srcOrd="0" destOrd="0" presId="urn:microsoft.com/office/officeart/2008/layout/AlternatingHexagons"/>
    <dgm:cxn modelId="{619D1E57-CFDE-451D-83BD-F1369D5B74C1}" type="presOf" srcId="{460E9F8D-E8A6-4607-8CB8-86ECEC16620D}" destId="{5D2842C7-8BF7-40F4-83F7-6D47D4DEBA11}" srcOrd="0" destOrd="0" presId="urn:microsoft.com/office/officeart/2008/layout/AlternatingHexagons"/>
    <dgm:cxn modelId="{CAA9E1C4-E694-4978-8C17-62421D878E11}" type="presOf" srcId="{3C3E9A3A-01DC-49DF-BDC5-C0A15DD3B135}" destId="{7CA47C78-965E-4524-B742-B5D1DF6AB0E3}" srcOrd="0" destOrd="0" presId="urn:microsoft.com/office/officeart/2008/layout/AlternatingHexagons"/>
    <dgm:cxn modelId="{0416FCA2-253F-4EEF-8BE8-2DFD2870D5A1}" srcId="{460E9F8D-E8A6-4607-8CB8-86ECEC16620D}" destId="{3C3E9A3A-01DC-49DF-BDC5-C0A15DD3B135}" srcOrd="0" destOrd="0" parTransId="{1E5861B0-8994-4507-916C-F0A9FC9415F5}" sibTransId="{D1FAF57A-4333-4452-9DA4-95B7FC23DA3F}"/>
    <dgm:cxn modelId="{4F162928-CFA4-4A0B-872E-3D3B28C53475}" srcId="{460E9F8D-E8A6-4607-8CB8-86ECEC16620D}" destId="{50BE9AC0-205C-4E9A-8D67-4CA63EE80E52}" srcOrd="1" destOrd="0" parTransId="{CCDCE516-0168-485D-AE47-57FDA7C56B15}" sibTransId="{2CBAE4C9-F681-41B8-A417-F48FA0A0B219}"/>
    <dgm:cxn modelId="{C26A2CFB-1311-4968-9119-5FE1B4609966}" type="presOf" srcId="{2CBAE4C9-F681-41B8-A417-F48FA0A0B219}" destId="{AF005254-E299-4F6C-9F05-BB0DBECFF6C8}" srcOrd="0" destOrd="0" presId="urn:microsoft.com/office/officeart/2008/layout/AlternatingHexagons"/>
    <dgm:cxn modelId="{D55ADDDB-38FB-441F-85BE-A68F51A18B8E}" srcId="{460E9F8D-E8A6-4607-8CB8-86ECEC16620D}" destId="{80FB3F9F-B1A4-4C08-9345-7EE00D8EAB89}" srcOrd="2" destOrd="0" parTransId="{B92D52B3-51ED-4A5B-8B31-FCB15AC42D70}" sibTransId="{2152A8EA-F1DB-47DA-8829-5BE4AB247AFA}"/>
    <dgm:cxn modelId="{E0FA2684-CCF1-4727-A91A-7E634CDB9B09}" type="presOf" srcId="{D1FAF57A-4333-4452-9DA4-95B7FC23DA3F}" destId="{7CF0DCBA-A774-4815-9DB0-74B4A29E6A64}" srcOrd="0" destOrd="0" presId="urn:microsoft.com/office/officeart/2008/layout/AlternatingHexagons"/>
    <dgm:cxn modelId="{E57A2959-5E39-4327-9DF9-688EE77D6734}" type="presParOf" srcId="{5D2842C7-8BF7-40F4-83F7-6D47D4DEBA11}" destId="{360E15F8-A316-4510-9CF5-A7A7BBDB5C4D}" srcOrd="0" destOrd="0" presId="urn:microsoft.com/office/officeart/2008/layout/AlternatingHexagons"/>
    <dgm:cxn modelId="{E3185883-9139-433C-A647-2F5D9916AB30}" type="presParOf" srcId="{360E15F8-A316-4510-9CF5-A7A7BBDB5C4D}" destId="{7CA47C78-965E-4524-B742-B5D1DF6AB0E3}" srcOrd="0" destOrd="0" presId="urn:microsoft.com/office/officeart/2008/layout/AlternatingHexagons"/>
    <dgm:cxn modelId="{CAF0A07B-74E1-43B3-BC1B-6780F5F04EC8}" type="presParOf" srcId="{360E15F8-A316-4510-9CF5-A7A7BBDB5C4D}" destId="{7F9A8E3C-CD1F-40A6-A135-618C9F856A01}" srcOrd="1" destOrd="0" presId="urn:microsoft.com/office/officeart/2008/layout/AlternatingHexagons"/>
    <dgm:cxn modelId="{77F03D71-5FEA-4738-8B8B-1B521C857EDD}" type="presParOf" srcId="{360E15F8-A316-4510-9CF5-A7A7BBDB5C4D}" destId="{30605B47-2B4A-4B08-A0EE-9C3F7CEB02F3}" srcOrd="2" destOrd="0" presId="urn:microsoft.com/office/officeart/2008/layout/AlternatingHexagons"/>
    <dgm:cxn modelId="{79630EB4-ED96-421B-8C41-16A508FD5A04}" type="presParOf" srcId="{360E15F8-A316-4510-9CF5-A7A7BBDB5C4D}" destId="{772DE3BE-9294-4085-BCF0-5AFB6C4A653E}" srcOrd="3" destOrd="0" presId="urn:microsoft.com/office/officeart/2008/layout/AlternatingHexagons"/>
    <dgm:cxn modelId="{A6FA032D-E7FD-4310-8952-B507319AA45B}" type="presParOf" srcId="{360E15F8-A316-4510-9CF5-A7A7BBDB5C4D}" destId="{7CF0DCBA-A774-4815-9DB0-74B4A29E6A64}" srcOrd="4" destOrd="0" presId="urn:microsoft.com/office/officeart/2008/layout/AlternatingHexagons"/>
    <dgm:cxn modelId="{CEDA2908-80BB-4E36-84D2-4236E50A2100}" type="presParOf" srcId="{5D2842C7-8BF7-40F4-83F7-6D47D4DEBA11}" destId="{16439690-168B-4B96-A20A-2ABB5DC4640E}" srcOrd="1" destOrd="0" presId="urn:microsoft.com/office/officeart/2008/layout/AlternatingHexagons"/>
    <dgm:cxn modelId="{95885AB2-5915-444D-BB9B-7324756D6D0C}" type="presParOf" srcId="{5D2842C7-8BF7-40F4-83F7-6D47D4DEBA11}" destId="{D986FB2C-EE08-4D64-8049-6AA825741960}" srcOrd="2" destOrd="0" presId="urn:microsoft.com/office/officeart/2008/layout/AlternatingHexagons"/>
    <dgm:cxn modelId="{230F6B94-A9D0-473D-A0CA-35BB2B1A3A34}" type="presParOf" srcId="{D986FB2C-EE08-4D64-8049-6AA825741960}" destId="{CEA48DAF-C131-481D-B8DC-98728ABCFCFC}" srcOrd="0" destOrd="0" presId="urn:microsoft.com/office/officeart/2008/layout/AlternatingHexagons"/>
    <dgm:cxn modelId="{73B4593D-ED67-4DCE-88B5-DEA3899EEB8F}" type="presParOf" srcId="{D986FB2C-EE08-4D64-8049-6AA825741960}" destId="{C181E8C8-889E-4CE6-A85B-5100489A8AFB}" srcOrd="1" destOrd="0" presId="urn:microsoft.com/office/officeart/2008/layout/AlternatingHexagons"/>
    <dgm:cxn modelId="{27FCFC29-1BD4-4429-8D15-5FCC69641FB8}" type="presParOf" srcId="{D986FB2C-EE08-4D64-8049-6AA825741960}" destId="{23C0AA22-2D20-4F36-BE90-E6E98EE658B3}" srcOrd="2" destOrd="0" presId="urn:microsoft.com/office/officeart/2008/layout/AlternatingHexagons"/>
    <dgm:cxn modelId="{FE261D7C-3711-477C-BA16-4CA13F784685}" type="presParOf" srcId="{D986FB2C-EE08-4D64-8049-6AA825741960}" destId="{7D77AF2F-C6B9-4F3A-8306-54500456AB84}" srcOrd="3" destOrd="0" presId="urn:microsoft.com/office/officeart/2008/layout/AlternatingHexagons"/>
    <dgm:cxn modelId="{0B032F92-07D0-4A0F-A090-1A6C48BEA00A}" type="presParOf" srcId="{D986FB2C-EE08-4D64-8049-6AA825741960}" destId="{AF005254-E299-4F6C-9F05-BB0DBECFF6C8}" srcOrd="4" destOrd="0" presId="urn:microsoft.com/office/officeart/2008/layout/AlternatingHexagons"/>
    <dgm:cxn modelId="{35832BC0-2600-406F-B6CC-94F3CF01FAAD}" type="presParOf" srcId="{5D2842C7-8BF7-40F4-83F7-6D47D4DEBA11}" destId="{B49D6648-EFE1-4216-96DB-04D0C9395890}" srcOrd="3" destOrd="0" presId="urn:microsoft.com/office/officeart/2008/layout/AlternatingHexagons"/>
    <dgm:cxn modelId="{01DE83AD-4D94-46C9-A623-FF76BD913F00}" type="presParOf" srcId="{5D2842C7-8BF7-40F4-83F7-6D47D4DEBA11}" destId="{D2CFFEF3-BB6D-4D19-95F0-100786906E0D}" srcOrd="4" destOrd="0" presId="urn:microsoft.com/office/officeart/2008/layout/AlternatingHexagons"/>
    <dgm:cxn modelId="{6E0BC18C-250B-4EFA-9254-9183AD48D5CA}" type="presParOf" srcId="{D2CFFEF3-BB6D-4D19-95F0-100786906E0D}" destId="{501FCA95-6C3D-46AD-84C5-59A2929E8228}" srcOrd="0" destOrd="0" presId="urn:microsoft.com/office/officeart/2008/layout/AlternatingHexagons"/>
    <dgm:cxn modelId="{19F04B04-3D6F-4EF2-AC00-175E8C600F35}" type="presParOf" srcId="{D2CFFEF3-BB6D-4D19-95F0-100786906E0D}" destId="{85602B7A-FE4C-40C4-9300-97D8BEBF186D}" srcOrd="1" destOrd="0" presId="urn:microsoft.com/office/officeart/2008/layout/AlternatingHexagons"/>
    <dgm:cxn modelId="{462B0DBD-6840-40AF-B1A9-F4ACFE11CA1D}" type="presParOf" srcId="{D2CFFEF3-BB6D-4D19-95F0-100786906E0D}" destId="{DB490985-FA82-4E35-919C-D77D003EFAD3}" srcOrd="2" destOrd="0" presId="urn:microsoft.com/office/officeart/2008/layout/AlternatingHexagons"/>
    <dgm:cxn modelId="{190AF001-9BF2-4E4F-89AC-27A4C767EF48}" type="presParOf" srcId="{D2CFFEF3-BB6D-4D19-95F0-100786906E0D}" destId="{0C120154-784D-47EA-919F-4A12C8A68C58}" srcOrd="3" destOrd="0" presId="urn:microsoft.com/office/officeart/2008/layout/AlternatingHexagons"/>
    <dgm:cxn modelId="{1D0B6CC0-31A5-468E-90A0-5A4F1B58FF79}" type="presParOf" srcId="{D2CFFEF3-BB6D-4D19-95F0-100786906E0D}" destId="{D6720728-A76D-470F-966F-7D1C00EF656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E9F8D-E8A6-4607-8CB8-86ECEC16620D}" type="doc">
      <dgm:prSet loTypeId="urn:microsoft.com/office/officeart/2008/layout/AlternatingHexagons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0BE9AC0-205C-4E9A-8D67-4CA63EE80E52}">
      <dgm:prSet phldrT="[Testo]" custT="1"/>
      <dgm:spPr>
        <a:solidFill>
          <a:srgbClr val="F0720A"/>
        </a:solidFill>
      </dgm:spPr>
      <dgm:t>
        <a:bodyPr/>
        <a:lstStyle/>
        <a:p>
          <a:pPr marL="0" indent="0"/>
          <a:endParaRPr lang="it-IT" sz="3200" dirty="0"/>
        </a:p>
      </dgm:t>
    </dgm:pt>
    <dgm:pt modelId="{CCDCE516-0168-485D-AE47-57FDA7C56B15}" type="parTrans" cxnId="{4F162928-CFA4-4A0B-872E-3D3B28C53475}">
      <dgm:prSet/>
      <dgm:spPr/>
      <dgm:t>
        <a:bodyPr/>
        <a:lstStyle/>
        <a:p>
          <a:endParaRPr lang="it-IT"/>
        </a:p>
      </dgm:t>
    </dgm:pt>
    <dgm:pt modelId="{2CBAE4C9-F681-41B8-A417-F48FA0A0B219}" type="sibTrans" cxnId="{4F162928-CFA4-4A0B-872E-3D3B28C53475}">
      <dgm:prSet/>
      <dgm:spPr>
        <a:solidFill>
          <a:srgbClr val="D56509"/>
        </a:solidFill>
      </dgm:spPr>
      <dgm:t>
        <a:bodyPr/>
        <a:lstStyle/>
        <a:p>
          <a:endParaRPr lang="it-IT"/>
        </a:p>
      </dgm:t>
    </dgm:pt>
    <dgm:pt modelId="{80FB3F9F-B1A4-4C08-9345-7EE00D8EAB89}">
      <dgm:prSet phldrT="[Testo]" custT="1"/>
      <dgm:spPr>
        <a:solidFill>
          <a:srgbClr val="6F3505"/>
        </a:solidFill>
      </dgm:spPr>
      <dgm:t>
        <a:bodyPr/>
        <a:lstStyle/>
        <a:p>
          <a:endParaRPr lang="it-IT" sz="3000" b="1" dirty="0">
            <a:solidFill>
              <a:schemeClr val="bg1"/>
            </a:solidFill>
          </a:endParaRPr>
        </a:p>
      </dgm:t>
    </dgm:pt>
    <dgm:pt modelId="{B92D52B3-51ED-4A5B-8B31-FCB15AC42D70}" type="parTrans" cxnId="{D55ADDDB-38FB-441F-85BE-A68F51A18B8E}">
      <dgm:prSet/>
      <dgm:spPr/>
      <dgm:t>
        <a:bodyPr/>
        <a:lstStyle/>
        <a:p>
          <a:endParaRPr lang="it-IT"/>
        </a:p>
      </dgm:t>
    </dgm:pt>
    <dgm:pt modelId="{2152A8EA-F1DB-47DA-8829-5BE4AB247AFA}" type="sibTrans" cxnId="{D55ADDDB-38FB-441F-85BE-A68F51A18B8E}">
      <dgm:prSet/>
      <dgm:spPr>
        <a:solidFill>
          <a:srgbClr val="934607"/>
        </a:solidFill>
      </dgm:spPr>
      <dgm:t>
        <a:bodyPr/>
        <a:lstStyle/>
        <a:p>
          <a:endParaRPr lang="it-IT"/>
        </a:p>
      </dgm:t>
    </dgm:pt>
    <dgm:pt modelId="{3C3E9A3A-01DC-49DF-BDC5-C0A15DD3B135}">
      <dgm:prSet/>
      <dgm:spPr>
        <a:solidFill>
          <a:srgbClr val="FF8E00"/>
        </a:solidFill>
      </dgm:spPr>
      <dgm:t>
        <a:bodyPr/>
        <a:lstStyle/>
        <a:p>
          <a:endParaRPr lang="it-IT"/>
        </a:p>
      </dgm:t>
    </dgm:pt>
    <dgm:pt modelId="{1E5861B0-8994-4507-916C-F0A9FC9415F5}" type="parTrans" cxnId="{0416FCA2-253F-4EEF-8BE8-2DFD2870D5A1}">
      <dgm:prSet/>
      <dgm:spPr/>
      <dgm:t>
        <a:bodyPr/>
        <a:lstStyle/>
        <a:p>
          <a:endParaRPr lang="it-IT"/>
        </a:p>
      </dgm:t>
    </dgm:pt>
    <dgm:pt modelId="{D1FAF57A-4333-4452-9DA4-95B7FC23DA3F}" type="sibTrans" cxnId="{0416FCA2-253F-4EEF-8BE8-2DFD2870D5A1}">
      <dgm:prSet/>
      <dgm:spPr>
        <a:solidFill>
          <a:srgbClr val="FBA723"/>
        </a:solidFill>
      </dgm:spPr>
      <dgm:t>
        <a:bodyPr/>
        <a:lstStyle/>
        <a:p>
          <a:endParaRPr lang="it-IT"/>
        </a:p>
      </dgm:t>
    </dgm:pt>
    <dgm:pt modelId="{5D2842C7-8BF7-40F4-83F7-6D47D4DEBA11}" type="pres">
      <dgm:prSet presAssocID="{460E9F8D-E8A6-4607-8CB8-86ECEC16620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60E15F8-A316-4510-9CF5-A7A7BBDB5C4D}" type="pres">
      <dgm:prSet presAssocID="{3C3E9A3A-01DC-49DF-BDC5-C0A15DD3B135}" presName="composite" presStyleCnt="0"/>
      <dgm:spPr/>
    </dgm:pt>
    <dgm:pt modelId="{7CA47C78-965E-4524-B742-B5D1DF6AB0E3}" type="pres">
      <dgm:prSet presAssocID="{3C3E9A3A-01DC-49DF-BDC5-C0A15DD3B13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A8E3C-CD1F-40A6-A135-618C9F856A01}" type="pres">
      <dgm:prSet presAssocID="{3C3E9A3A-01DC-49DF-BDC5-C0A15DD3B13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0605B47-2B4A-4B08-A0EE-9C3F7CEB02F3}" type="pres">
      <dgm:prSet presAssocID="{3C3E9A3A-01DC-49DF-BDC5-C0A15DD3B135}" presName="BalanceSpacing" presStyleCnt="0"/>
      <dgm:spPr/>
    </dgm:pt>
    <dgm:pt modelId="{772DE3BE-9294-4085-BCF0-5AFB6C4A653E}" type="pres">
      <dgm:prSet presAssocID="{3C3E9A3A-01DC-49DF-BDC5-C0A15DD3B135}" presName="BalanceSpacing1" presStyleCnt="0"/>
      <dgm:spPr/>
    </dgm:pt>
    <dgm:pt modelId="{7CF0DCBA-A774-4815-9DB0-74B4A29E6A64}" type="pres">
      <dgm:prSet presAssocID="{D1FAF57A-4333-4452-9DA4-95B7FC23DA3F}" presName="Accent1Text" presStyleLbl="node1" presStyleIdx="1" presStyleCnt="6"/>
      <dgm:spPr/>
      <dgm:t>
        <a:bodyPr/>
        <a:lstStyle/>
        <a:p>
          <a:endParaRPr lang="it-IT"/>
        </a:p>
      </dgm:t>
    </dgm:pt>
    <dgm:pt modelId="{16439690-168B-4B96-A20A-2ABB5DC4640E}" type="pres">
      <dgm:prSet presAssocID="{D1FAF57A-4333-4452-9DA4-95B7FC23DA3F}" presName="spaceBetweenRectangles" presStyleCnt="0"/>
      <dgm:spPr/>
    </dgm:pt>
    <dgm:pt modelId="{D986FB2C-EE08-4D64-8049-6AA825741960}" type="pres">
      <dgm:prSet presAssocID="{50BE9AC0-205C-4E9A-8D67-4CA63EE80E52}" presName="composite" presStyleCnt="0"/>
      <dgm:spPr/>
    </dgm:pt>
    <dgm:pt modelId="{CEA48DAF-C131-481D-B8DC-98728ABCFCFC}" type="pres">
      <dgm:prSet presAssocID="{50BE9AC0-205C-4E9A-8D67-4CA63EE80E5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81E8C8-889E-4CE6-A85B-5100489A8AFB}" type="pres">
      <dgm:prSet presAssocID="{50BE9AC0-205C-4E9A-8D67-4CA63EE80E5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C0AA22-2D20-4F36-BE90-E6E98EE658B3}" type="pres">
      <dgm:prSet presAssocID="{50BE9AC0-205C-4E9A-8D67-4CA63EE80E52}" presName="BalanceSpacing" presStyleCnt="0"/>
      <dgm:spPr/>
    </dgm:pt>
    <dgm:pt modelId="{7D77AF2F-C6B9-4F3A-8306-54500456AB84}" type="pres">
      <dgm:prSet presAssocID="{50BE9AC0-205C-4E9A-8D67-4CA63EE80E52}" presName="BalanceSpacing1" presStyleCnt="0"/>
      <dgm:spPr/>
    </dgm:pt>
    <dgm:pt modelId="{AF005254-E299-4F6C-9F05-BB0DBECFF6C8}" type="pres">
      <dgm:prSet presAssocID="{2CBAE4C9-F681-41B8-A417-F48FA0A0B219}" presName="Accent1Text" presStyleLbl="node1" presStyleIdx="3" presStyleCnt="6"/>
      <dgm:spPr/>
      <dgm:t>
        <a:bodyPr/>
        <a:lstStyle/>
        <a:p>
          <a:endParaRPr lang="it-IT"/>
        </a:p>
      </dgm:t>
    </dgm:pt>
    <dgm:pt modelId="{B49D6648-EFE1-4216-96DB-04D0C9395890}" type="pres">
      <dgm:prSet presAssocID="{2CBAE4C9-F681-41B8-A417-F48FA0A0B219}" presName="spaceBetweenRectangles" presStyleCnt="0"/>
      <dgm:spPr/>
    </dgm:pt>
    <dgm:pt modelId="{D2CFFEF3-BB6D-4D19-95F0-100786906E0D}" type="pres">
      <dgm:prSet presAssocID="{80FB3F9F-B1A4-4C08-9345-7EE00D8EAB89}" presName="composite" presStyleCnt="0"/>
      <dgm:spPr/>
    </dgm:pt>
    <dgm:pt modelId="{501FCA95-6C3D-46AD-84C5-59A2929E8228}" type="pres">
      <dgm:prSet presAssocID="{80FB3F9F-B1A4-4C08-9345-7EE00D8EAB8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5602B7A-FE4C-40C4-9300-97D8BEBF186D}" type="pres">
      <dgm:prSet presAssocID="{80FB3F9F-B1A4-4C08-9345-7EE00D8EAB8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490985-FA82-4E35-919C-D77D003EFAD3}" type="pres">
      <dgm:prSet presAssocID="{80FB3F9F-B1A4-4C08-9345-7EE00D8EAB89}" presName="BalanceSpacing" presStyleCnt="0"/>
      <dgm:spPr/>
    </dgm:pt>
    <dgm:pt modelId="{0C120154-784D-47EA-919F-4A12C8A68C58}" type="pres">
      <dgm:prSet presAssocID="{80FB3F9F-B1A4-4C08-9345-7EE00D8EAB89}" presName="BalanceSpacing1" presStyleCnt="0"/>
      <dgm:spPr/>
    </dgm:pt>
    <dgm:pt modelId="{D6720728-A76D-470F-966F-7D1C00EF6560}" type="pres">
      <dgm:prSet presAssocID="{2152A8EA-F1DB-47DA-8829-5BE4AB247AFA}" presName="Accent1Text" presStyleLbl="node1" presStyleIdx="5" presStyleCnt="6"/>
      <dgm:spPr/>
      <dgm:t>
        <a:bodyPr/>
        <a:lstStyle/>
        <a:p>
          <a:endParaRPr lang="it-IT"/>
        </a:p>
      </dgm:t>
    </dgm:pt>
  </dgm:ptLst>
  <dgm:cxnLst>
    <dgm:cxn modelId="{44C92F88-C1BF-40DF-9F46-61252C66F06E}" type="presOf" srcId="{80FB3F9F-B1A4-4C08-9345-7EE00D8EAB89}" destId="{501FCA95-6C3D-46AD-84C5-59A2929E8228}" srcOrd="0" destOrd="0" presId="urn:microsoft.com/office/officeart/2008/layout/AlternatingHexagons"/>
    <dgm:cxn modelId="{7677C0D2-D882-4EF1-A8B1-E500C75E5A05}" type="presOf" srcId="{2152A8EA-F1DB-47DA-8829-5BE4AB247AFA}" destId="{D6720728-A76D-470F-966F-7D1C00EF6560}" srcOrd="0" destOrd="0" presId="urn:microsoft.com/office/officeart/2008/layout/AlternatingHexagons"/>
    <dgm:cxn modelId="{0A535C19-00C9-4549-BA59-C6ED97D16E48}" type="presOf" srcId="{50BE9AC0-205C-4E9A-8D67-4CA63EE80E52}" destId="{CEA48DAF-C131-481D-B8DC-98728ABCFCFC}" srcOrd="0" destOrd="0" presId="urn:microsoft.com/office/officeart/2008/layout/AlternatingHexagons"/>
    <dgm:cxn modelId="{619D1E57-CFDE-451D-83BD-F1369D5B74C1}" type="presOf" srcId="{460E9F8D-E8A6-4607-8CB8-86ECEC16620D}" destId="{5D2842C7-8BF7-40F4-83F7-6D47D4DEBA11}" srcOrd="0" destOrd="0" presId="urn:microsoft.com/office/officeart/2008/layout/AlternatingHexagons"/>
    <dgm:cxn modelId="{CAA9E1C4-E694-4978-8C17-62421D878E11}" type="presOf" srcId="{3C3E9A3A-01DC-49DF-BDC5-C0A15DD3B135}" destId="{7CA47C78-965E-4524-B742-B5D1DF6AB0E3}" srcOrd="0" destOrd="0" presId="urn:microsoft.com/office/officeart/2008/layout/AlternatingHexagons"/>
    <dgm:cxn modelId="{0416FCA2-253F-4EEF-8BE8-2DFD2870D5A1}" srcId="{460E9F8D-E8A6-4607-8CB8-86ECEC16620D}" destId="{3C3E9A3A-01DC-49DF-BDC5-C0A15DD3B135}" srcOrd="0" destOrd="0" parTransId="{1E5861B0-8994-4507-916C-F0A9FC9415F5}" sibTransId="{D1FAF57A-4333-4452-9DA4-95B7FC23DA3F}"/>
    <dgm:cxn modelId="{4F162928-CFA4-4A0B-872E-3D3B28C53475}" srcId="{460E9F8D-E8A6-4607-8CB8-86ECEC16620D}" destId="{50BE9AC0-205C-4E9A-8D67-4CA63EE80E52}" srcOrd="1" destOrd="0" parTransId="{CCDCE516-0168-485D-AE47-57FDA7C56B15}" sibTransId="{2CBAE4C9-F681-41B8-A417-F48FA0A0B219}"/>
    <dgm:cxn modelId="{C26A2CFB-1311-4968-9119-5FE1B4609966}" type="presOf" srcId="{2CBAE4C9-F681-41B8-A417-F48FA0A0B219}" destId="{AF005254-E299-4F6C-9F05-BB0DBECFF6C8}" srcOrd="0" destOrd="0" presId="urn:microsoft.com/office/officeart/2008/layout/AlternatingHexagons"/>
    <dgm:cxn modelId="{D55ADDDB-38FB-441F-85BE-A68F51A18B8E}" srcId="{460E9F8D-E8A6-4607-8CB8-86ECEC16620D}" destId="{80FB3F9F-B1A4-4C08-9345-7EE00D8EAB89}" srcOrd="2" destOrd="0" parTransId="{B92D52B3-51ED-4A5B-8B31-FCB15AC42D70}" sibTransId="{2152A8EA-F1DB-47DA-8829-5BE4AB247AFA}"/>
    <dgm:cxn modelId="{E0FA2684-CCF1-4727-A91A-7E634CDB9B09}" type="presOf" srcId="{D1FAF57A-4333-4452-9DA4-95B7FC23DA3F}" destId="{7CF0DCBA-A774-4815-9DB0-74B4A29E6A64}" srcOrd="0" destOrd="0" presId="urn:microsoft.com/office/officeart/2008/layout/AlternatingHexagons"/>
    <dgm:cxn modelId="{E57A2959-5E39-4327-9DF9-688EE77D6734}" type="presParOf" srcId="{5D2842C7-8BF7-40F4-83F7-6D47D4DEBA11}" destId="{360E15F8-A316-4510-9CF5-A7A7BBDB5C4D}" srcOrd="0" destOrd="0" presId="urn:microsoft.com/office/officeart/2008/layout/AlternatingHexagons"/>
    <dgm:cxn modelId="{E3185883-9139-433C-A647-2F5D9916AB30}" type="presParOf" srcId="{360E15F8-A316-4510-9CF5-A7A7BBDB5C4D}" destId="{7CA47C78-965E-4524-B742-B5D1DF6AB0E3}" srcOrd="0" destOrd="0" presId="urn:microsoft.com/office/officeart/2008/layout/AlternatingHexagons"/>
    <dgm:cxn modelId="{CAF0A07B-74E1-43B3-BC1B-6780F5F04EC8}" type="presParOf" srcId="{360E15F8-A316-4510-9CF5-A7A7BBDB5C4D}" destId="{7F9A8E3C-CD1F-40A6-A135-618C9F856A01}" srcOrd="1" destOrd="0" presId="urn:microsoft.com/office/officeart/2008/layout/AlternatingHexagons"/>
    <dgm:cxn modelId="{77F03D71-5FEA-4738-8B8B-1B521C857EDD}" type="presParOf" srcId="{360E15F8-A316-4510-9CF5-A7A7BBDB5C4D}" destId="{30605B47-2B4A-4B08-A0EE-9C3F7CEB02F3}" srcOrd="2" destOrd="0" presId="urn:microsoft.com/office/officeart/2008/layout/AlternatingHexagons"/>
    <dgm:cxn modelId="{79630EB4-ED96-421B-8C41-16A508FD5A04}" type="presParOf" srcId="{360E15F8-A316-4510-9CF5-A7A7BBDB5C4D}" destId="{772DE3BE-9294-4085-BCF0-5AFB6C4A653E}" srcOrd="3" destOrd="0" presId="urn:microsoft.com/office/officeart/2008/layout/AlternatingHexagons"/>
    <dgm:cxn modelId="{A6FA032D-E7FD-4310-8952-B507319AA45B}" type="presParOf" srcId="{360E15F8-A316-4510-9CF5-A7A7BBDB5C4D}" destId="{7CF0DCBA-A774-4815-9DB0-74B4A29E6A64}" srcOrd="4" destOrd="0" presId="urn:microsoft.com/office/officeart/2008/layout/AlternatingHexagons"/>
    <dgm:cxn modelId="{CEDA2908-80BB-4E36-84D2-4236E50A2100}" type="presParOf" srcId="{5D2842C7-8BF7-40F4-83F7-6D47D4DEBA11}" destId="{16439690-168B-4B96-A20A-2ABB5DC4640E}" srcOrd="1" destOrd="0" presId="urn:microsoft.com/office/officeart/2008/layout/AlternatingHexagons"/>
    <dgm:cxn modelId="{95885AB2-5915-444D-BB9B-7324756D6D0C}" type="presParOf" srcId="{5D2842C7-8BF7-40F4-83F7-6D47D4DEBA11}" destId="{D986FB2C-EE08-4D64-8049-6AA825741960}" srcOrd="2" destOrd="0" presId="urn:microsoft.com/office/officeart/2008/layout/AlternatingHexagons"/>
    <dgm:cxn modelId="{230F6B94-A9D0-473D-A0CA-35BB2B1A3A34}" type="presParOf" srcId="{D986FB2C-EE08-4D64-8049-6AA825741960}" destId="{CEA48DAF-C131-481D-B8DC-98728ABCFCFC}" srcOrd="0" destOrd="0" presId="urn:microsoft.com/office/officeart/2008/layout/AlternatingHexagons"/>
    <dgm:cxn modelId="{73B4593D-ED67-4DCE-88B5-DEA3899EEB8F}" type="presParOf" srcId="{D986FB2C-EE08-4D64-8049-6AA825741960}" destId="{C181E8C8-889E-4CE6-A85B-5100489A8AFB}" srcOrd="1" destOrd="0" presId="urn:microsoft.com/office/officeart/2008/layout/AlternatingHexagons"/>
    <dgm:cxn modelId="{27FCFC29-1BD4-4429-8D15-5FCC69641FB8}" type="presParOf" srcId="{D986FB2C-EE08-4D64-8049-6AA825741960}" destId="{23C0AA22-2D20-4F36-BE90-E6E98EE658B3}" srcOrd="2" destOrd="0" presId="urn:microsoft.com/office/officeart/2008/layout/AlternatingHexagons"/>
    <dgm:cxn modelId="{FE261D7C-3711-477C-BA16-4CA13F784685}" type="presParOf" srcId="{D986FB2C-EE08-4D64-8049-6AA825741960}" destId="{7D77AF2F-C6B9-4F3A-8306-54500456AB84}" srcOrd="3" destOrd="0" presId="urn:microsoft.com/office/officeart/2008/layout/AlternatingHexagons"/>
    <dgm:cxn modelId="{0B032F92-07D0-4A0F-A090-1A6C48BEA00A}" type="presParOf" srcId="{D986FB2C-EE08-4D64-8049-6AA825741960}" destId="{AF005254-E299-4F6C-9F05-BB0DBECFF6C8}" srcOrd="4" destOrd="0" presId="urn:microsoft.com/office/officeart/2008/layout/AlternatingHexagons"/>
    <dgm:cxn modelId="{35832BC0-2600-406F-B6CC-94F3CF01FAAD}" type="presParOf" srcId="{5D2842C7-8BF7-40F4-83F7-6D47D4DEBA11}" destId="{B49D6648-EFE1-4216-96DB-04D0C9395890}" srcOrd="3" destOrd="0" presId="urn:microsoft.com/office/officeart/2008/layout/AlternatingHexagons"/>
    <dgm:cxn modelId="{01DE83AD-4D94-46C9-A623-FF76BD913F00}" type="presParOf" srcId="{5D2842C7-8BF7-40F4-83F7-6D47D4DEBA11}" destId="{D2CFFEF3-BB6D-4D19-95F0-100786906E0D}" srcOrd="4" destOrd="0" presId="urn:microsoft.com/office/officeart/2008/layout/AlternatingHexagons"/>
    <dgm:cxn modelId="{6E0BC18C-250B-4EFA-9254-9183AD48D5CA}" type="presParOf" srcId="{D2CFFEF3-BB6D-4D19-95F0-100786906E0D}" destId="{501FCA95-6C3D-46AD-84C5-59A2929E8228}" srcOrd="0" destOrd="0" presId="urn:microsoft.com/office/officeart/2008/layout/AlternatingHexagons"/>
    <dgm:cxn modelId="{19F04B04-3D6F-4EF2-AC00-175E8C600F35}" type="presParOf" srcId="{D2CFFEF3-BB6D-4D19-95F0-100786906E0D}" destId="{85602B7A-FE4C-40C4-9300-97D8BEBF186D}" srcOrd="1" destOrd="0" presId="urn:microsoft.com/office/officeart/2008/layout/AlternatingHexagons"/>
    <dgm:cxn modelId="{462B0DBD-6840-40AF-B1A9-F4ACFE11CA1D}" type="presParOf" srcId="{D2CFFEF3-BB6D-4D19-95F0-100786906E0D}" destId="{DB490985-FA82-4E35-919C-D77D003EFAD3}" srcOrd="2" destOrd="0" presId="urn:microsoft.com/office/officeart/2008/layout/AlternatingHexagons"/>
    <dgm:cxn modelId="{190AF001-9BF2-4E4F-89AC-27A4C767EF48}" type="presParOf" srcId="{D2CFFEF3-BB6D-4D19-95F0-100786906E0D}" destId="{0C120154-784D-47EA-919F-4A12C8A68C58}" srcOrd="3" destOrd="0" presId="urn:microsoft.com/office/officeart/2008/layout/AlternatingHexagons"/>
    <dgm:cxn modelId="{1D0B6CC0-31A5-468E-90A0-5A4F1B58FF79}" type="presParOf" srcId="{D2CFFEF3-BB6D-4D19-95F0-100786906E0D}" destId="{D6720728-A76D-470F-966F-7D1C00EF656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A4225-409B-403D-B2AA-0A9F65FC806E}">
      <dsp:nvSpPr>
        <dsp:cNvPr id="0" name=""/>
        <dsp:cNvSpPr/>
      </dsp:nvSpPr>
      <dsp:spPr>
        <a:xfrm>
          <a:off x="3276599" y="3481"/>
          <a:ext cx="3352800" cy="1029053"/>
        </a:xfrm>
        <a:prstGeom prst="roundRect">
          <a:avLst>
            <a:gd name="adj" fmla="val 10000"/>
          </a:avLst>
        </a:prstGeom>
        <a:solidFill>
          <a:srgbClr val="9D4B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MISURE ANTROPOMETRICHE </a:t>
          </a:r>
          <a:endParaRPr lang="it-IT" sz="2800" b="1" kern="1200" dirty="0"/>
        </a:p>
      </dsp:txBody>
      <dsp:txXfrm>
        <a:off x="3306739" y="33621"/>
        <a:ext cx="3292520" cy="968773"/>
      </dsp:txXfrm>
    </dsp:sp>
    <dsp:sp modelId="{8935296F-756C-413E-B81B-420600FAEF36}">
      <dsp:nvSpPr>
        <dsp:cNvPr id="0" name=""/>
        <dsp:cNvSpPr/>
      </dsp:nvSpPr>
      <dsp:spPr>
        <a:xfrm>
          <a:off x="3611879" y="1032534"/>
          <a:ext cx="335280" cy="771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790"/>
              </a:lnTo>
              <a:lnTo>
                <a:pt x="335280" y="771790"/>
              </a:lnTo>
            </a:path>
          </a:pathLst>
        </a:custGeom>
        <a:noFill/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77184-A9C9-4F94-9678-F893244D9D82}">
      <dsp:nvSpPr>
        <dsp:cNvPr id="0" name=""/>
        <dsp:cNvSpPr/>
      </dsp:nvSpPr>
      <dsp:spPr>
        <a:xfrm>
          <a:off x="3947159" y="1289798"/>
          <a:ext cx="1646485" cy="102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70 kg</a:t>
          </a:r>
          <a:endParaRPr lang="it-IT" sz="3100" kern="1200" dirty="0"/>
        </a:p>
      </dsp:txBody>
      <dsp:txXfrm>
        <a:off x="3977299" y="1319938"/>
        <a:ext cx="1586205" cy="968773"/>
      </dsp:txXfrm>
    </dsp:sp>
    <dsp:sp modelId="{C3CED76B-FC6C-4B2F-A83E-AD949B95BC89}">
      <dsp:nvSpPr>
        <dsp:cNvPr id="0" name=""/>
        <dsp:cNvSpPr/>
      </dsp:nvSpPr>
      <dsp:spPr>
        <a:xfrm>
          <a:off x="3611879" y="1032534"/>
          <a:ext cx="335280" cy="2058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8106"/>
              </a:lnTo>
              <a:lnTo>
                <a:pt x="335280" y="2058106"/>
              </a:lnTo>
            </a:path>
          </a:pathLst>
        </a:custGeom>
        <a:noFill/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B282C-8D58-4759-BEB7-4CD579809B2D}">
      <dsp:nvSpPr>
        <dsp:cNvPr id="0" name=""/>
        <dsp:cNvSpPr/>
      </dsp:nvSpPr>
      <dsp:spPr>
        <a:xfrm>
          <a:off x="3947159" y="2576114"/>
          <a:ext cx="1646485" cy="102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072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1.61 m</a:t>
          </a:r>
          <a:endParaRPr lang="it-IT" sz="3100" kern="1200" dirty="0"/>
        </a:p>
      </dsp:txBody>
      <dsp:txXfrm>
        <a:off x="3977299" y="2606254"/>
        <a:ext cx="1586205" cy="968773"/>
      </dsp:txXfrm>
    </dsp:sp>
    <dsp:sp modelId="{BECDD90D-64EB-46F6-9205-E7072B5A0CC4}">
      <dsp:nvSpPr>
        <dsp:cNvPr id="0" name=""/>
        <dsp:cNvSpPr/>
      </dsp:nvSpPr>
      <dsp:spPr>
        <a:xfrm>
          <a:off x="3611879" y="1032534"/>
          <a:ext cx="335280" cy="3344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423"/>
              </a:lnTo>
              <a:lnTo>
                <a:pt x="335280" y="3344423"/>
              </a:lnTo>
            </a:path>
          </a:pathLst>
        </a:custGeom>
        <a:noFill/>
        <a:ln w="25400" cap="flat" cmpd="sng" algn="ctr">
          <a:solidFill>
            <a:srgbClr val="F0720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B325D-FEA6-4C34-8F67-51185B2AE908}">
      <dsp:nvSpPr>
        <dsp:cNvPr id="0" name=""/>
        <dsp:cNvSpPr/>
      </dsp:nvSpPr>
      <dsp:spPr>
        <a:xfrm>
          <a:off x="3947159" y="3862431"/>
          <a:ext cx="1646485" cy="102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27,2 kg/m</a:t>
          </a:r>
          <a:r>
            <a:rPr lang="en-US" sz="3100" b="0" kern="1200" spc="198" dirty="0" smtClean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rPr>
            <a:t>²</a:t>
          </a:r>
          <a:r>
            <a:rPr lang="it-IT" sz="3100" kern="1200" dirty="0" smtClean="0"/>
            <a:t> </a:t>
          </a:r>
          <a:endParaRPr lang="it-IT" sz="3100" kern="1200" dirty="0"/>
        </a:p>
      </dsp:txBody>
      <dsp:txXfrm>
        <a:off x="3977299" y="3892571"/>
        <a:ext cx="1586205" cy="968773"/>
      </dsp:txXfrm>
    </dsp:sp>
    <dsp:sp modelId="{EFA5793E-8C0A-436D-B7BA-8DFFFDAF5241}">
      <dsp:nvSpPr>
        <dsp:cNvPr id="0" name=""/>
        <dsp:cNvSpPr/>
      </dsp:nvSpPr>
      <dsp:spPr>
        <a:xfrm>
          <a:off x="3611879" y="1032534"/>
          <a:ext cx="335280" cy="4630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0740"/>
              </a:lnTo>
              <a:lnTo>
                <a:pt x="335280" y="4630740"/>
              </a:lnTo>
            </a:path>
          </a:pathLst>
        </a:custGeom>
        <a:noFill/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B961F-6CB7-41CC-9711-E5AF1BA184C5}">
      <dsp:nvSpPr>
        <dsp:cNvPr id="0" name=""/>
        <dsp:cNvSpPr/>
      </dsp:nvSpPr>
      <dsp:spPr>
        <a:xfrm>
          <a:off x="3947159" y="5148748"/>
          <a:ext cx="1646485" cy="102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072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94 cm</a:t>
          </a:r>
          <a:endParaRPr lang="it-IT" sz="3100" kern="1200" dirty="0"/>
        </a:p>
      </dsp:txBody>
      <dsp:txXfrm>
        <a:off x="3977299" y="5178888"/>
        <a:ext cx="1586205" cy="968773"/>
      </dsp:txXfrm>
    </dsp:sp>
    <dsp:sp modelId="{598BA913-FE27-45FC-9B12-5BB642E47744}">
      <dsp:nvSpPr>
        <dsp:cNvPr id="0" name=""/>
        <dsp:cNvSpPr/>
      </dsp:nvSpPr>
      <dsp:spPr>
        <a:xfrm>
          <a:off x="3611879" y="1032534"/>
          <a:ext cx="335280" cy="5917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17057"/>
              </a:lnTo>
              <a:lnTo>
                <a:pt x="335280" y="5917057"/>
              </a:lnTo>
            </a:path>
          </a:pathLst>
        </a:custGeom>
        <a:noFill/>
        <a:ln w="25400" cap="flat" cmpd="sng" algn="ctr">
          <a:solidFill>
            <a:srgbClr val="F0720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52225-1B53-478E-8B9C-915034530838}">
      <dsp:nvSpPr>
        <dsp:cNvPr id="0" name=""/>
        <dsp:cNvSpPr/>
      </dsp:nvSpPr>
      <dsp:spPr>
        <a:xfrm>
          <a:off x="3947159" y="6435065"/>
          <a:ext cx="1646485" cy="102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100" kern="1200" dirty="0" smtClean="0"/>
            <a:t>108 cm</a:t>
          </a:r>
          <a:endParaRPr lang="it-IT" sz="3100" kern="1200" dirty="0"/>
        </a:p>
      </dsp:txBody>
      <dsp:txXfrm>
        <a:off x="3977299" y="6465205"/>
        <a:ext cx="1586205" cy="968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EEA6D-1910-440E-BC43-074660561042}">
      <dsp:nvSpPr>
        <dsp:cNvPr id="0" name=""/>
        <dsp:cNvSpPr/>
      </dsp:nvSpPr>
      <dsp:spPr>
        <a:xfrm>
          <a:off x="2975775" y="484974"/>
          <a:ext cx="6981635" cy="6981635"/>
        </a:xfrm>
        <a:prstGeom prst="pie">
          <a:avLst>
            <a:gd name="adj1" fmla="val 16200000"/>
            <a:gd name="adj2" fmla="val 198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ESERCIZIO FISICO</a:t>
          </a:r>
          <a:endParaRPr lang="it-IT" sz="2800" b="1" kern="1200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sp:txBody>
      <dsp:txXfrm>
        <a:off x="6541396" y="1233006"/>
        <a:ext cx="2036310" cy="1496064"/>
      </dsp:txXfrm>
    </dsp:sp>
    <dsp:sp modelId="{588E1100-62B5-455F-91D4-CF6E1964B89B}">
      <dsp:nvSpPr>
        <dsp:cNvPr id="0" name=""/>
        <dsp:cNvSpPr/>
      </dsp:nvSpPr>
      <dsp:spPr>
        <a:xfrm>
          <a:off x="3048022" y="659847"/>
          <a:ext cx="6981635" cy="6981635"/>
        </a:xfrm>
        <a:prstGeom prst="pie">
          <a:avLst>
            <a:gd name="adj1" fmla="val 19800000"/>
            <a:gd name="adj2" fmla="val 18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err="1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Vit</a:t>
          </a:r>
          <a:r>
            <a:rPr lang="it-IT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</a:rPr>
            <a:t> B12</a:t>
          </a:r>
          <a:endParaRPr lang="it-IT" sz="2800" b="1" kern="1200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sp:txBody>
      <dsp:txXfrm>
        <a:off x="7827118" y="3444190"/>
        <a:ext cx="2111113" cy="1412950"/>
      </dsp:txXfrm>
    </dsp:sp>
    <dsp:sp modelId="{A9DEA85A-FCE5-4928-9F97-E823947B92A4}">
      <dsp:nvSpPr>
        <dsp:cNvPr id="0" name=""/>
        <dsp:cNvSpPr/>
      </dsp:nvSpPr>
      <dsp:spPr>
        <a:xfrm>
          <a:off x="2971782" y="836971"/>
          <a:ext cx="6981635" cy="6981635"/>
        </a:xfrm>
        <a:prstGeom prst="pie">
          <a:avLst>
            <a:gd name="adj1" fmla="val 1800000"/>
            <a:gd name="adj2" fmla="val 54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AMMINOACIDI ESSENZIALI</a:t>
          </a:r>
          <a:endParaRPr lang="en-US" sz="2800" b="1" kern="1200" dirty="0">
            <a:solidFill>
              <a:schemeClr val="bg1"/>
            </a:solidFill>
            <a:latin typeface="Calibri (MS) Bold"/>
            <a:ea typeface="Calibri (MS) Bold"/>
            <a:cs typeface="Calibri (MS) Bold"/>
            <a:sym typeface="Calibri (MS) Bold"/>
          </a:endParaRPr>
        </a:p>
      </dsp:txBody>
      <dsp:txXfrm>
        <a:off x="6537403" y="5574510"/>
        <a:ext cx="2036310" cy="1496064"/>
      </dsp:txXfrm>
    </dsp:sp>
    <dsp:sp modelId="{7D2886F0-6361-4AEE-9F0B-6820D274814E}">
      <dsp:nvSpPr>
        <dsp:cNvPr id="0" name=""/>
        <dsp:cNvSpPr/>
      </dsp:nvSpPr>
      <dsp:spPr>
        <a:xfrm>
          <a:off x="2743203" y="836971"/>
          <a:ext cx="6981635" cy="6981635"/>
        </a:xfrm>
        <a:prstGeom prst="pie">
          <a:avLst>
            <a:gd name="adj1" fmla="val 5400000"/>
            <a:gd name="adj2" fmla="val 90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APPORTO PROTEICO ADEGUATO</a:t>
          </a:r>
          <a:endParaRPr lang="en-US" sz="2800" b="1" kern="1200" dirty="0">
            <a:solidFill>
              <a:schemeClr val="bg1"/>
            </a:solidFill>
            <a:latin typeface="Calibri (MS) Bold"/>
            <a:ea typeface="Calibri (MS) Bold"/>
            <a:cs typeface="Calibri (MS) Bold"/>
            <a:sym typeface="Calibri (MS) Bold"/>
          </a:endParaRPr>
        </a:p>
      </dsp:txBody>
      <dsp:txXfrm>
        <a:off x="4122908" y="5574510"/>
        <a:ext cx="2036310" cy="1496064"/>
      </dsp:txXfrm>
    </dsp:sp>
    <dsp:sp modelId="{3D47CA47-35C1-4957-BF7A-070F8C82ADE6}">
      <dsp:nvSpPr>
        <dsp:cNvPr id="0" name=""/>
        <dsp:cNvSpPr/>
      </dsp:nvSpPr>
      <dsp:spPr>
        <a:xfrm>
          <a:off x="2590794" y="659847"/>
          <a:ext cx="6981635" cy="6981635"/>
        </a:xfrm>
        <a:prstGeom prst="pie">
          <a:avLst>
            <a:gd name="adj1" fmla="val 9000000"/>
            <a:gd name="adj2" fmla="val 126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FRAZIONA-MENTO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3 + 2 </a:t>
          </a:r>
          <a:endParaRPr lang="it-IT" sz="2800" b="1" kern="1200" dirty="0">
            <a:solidFill>
              <a:schemeClr val="bg1"/>
            </a:solidFill>
            <a:latin typeface="Calibri (MS) Bold"/>
            <a:ea typeface="Calibri (MS) Bold"/>
            <a:cs typeface="Calibri (MS) Bold"/>
          </a:endParaRPr>
        </a:p>
      </dsp:txBody>
      <dsp:txXfrm>
        <a:off x="2698844" y="3444190"/>
        <a:ext cx="2111113" cy="1412950"/>
      </dsp:txXfrm>
    </dsp:sp>
    <dsp:sp modelId="{9B81DDCB-F66B-434D-9A33-8A8D7E97531E}">
      <dsp:nvSpPr>
        <dsp:cNvPr id="0" name=""/>
        <dsp:cNvSpPr/>
      </dsp:nvSpPr>
      <dsp:spPr>
        <a:xfrm>
          <a:off x="2743203" y="532153"/>
          <a:ext cx="6981635" cy="6981635"/>
        </a:xfrm>
        <a:prstGeom prst="pie">
          <a:avLst>
            <a:gd name="adj1" fmla="val 12600000"/>
            <a:gd name="adj2" fmla="val 16200000"/>
          </a:avLst>
        </a:prstGeom>
        <a:solidFill>
          <a:srgbClr val="F5882E"/>
        </a:solidFill>
        <a:ln w="57150" cap="flat" cmpd="sng" algn="ctr">
          <a:solidFill>
            <a:srgbClr val="F588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CONFEZIONE MORBIDA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4122908" y="1280185"/>
        <a:ext cx="2036310" cy="14960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A4225-409B-403D-B2AA-0A9F65FC806E}">
      <dsp:nvSpPr>
        <dsp:cNvPr id="0" name=""/>
        <dsp:cNvSpPr/>
      </dsp:nvSpPr>
      <dsp:spPr>
        <a:xfrm>
          <a:off x="2488634" y="0"/>
          <a:ext cx="2487531" cy="1243765"/>
        </a:xfrm>
        <a:prstGeom prst="roundRect">
          <a:avLst>
            <a:gd name="adj" fmla="val 10000"/>
          </a:avLst>
        </a:prstGeom>
        <a:solidFill>
          <a:srgbClr val="9D4B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/>
            <a:t>1° valutazione </a:t>
          </a:r>
          <a:endParaRPr lang="it-IT" sz="3800" kern="1200" dirty="0"/>
        </a:p>
      </dsp:txBody>
      <dsp:txXfrm>
        <a:off x="2525063" y="36429"/>
        <a:ext cx="2414673" cy="1170907"/>
      </dsp:txXfrm>
    </dsp:sp>
    <dsp:sp modelId="{8935296F-756C-413E-B81B-420600FAEF36}">
      <dsp:nvSpPr>
        <dsp:cNvPr id="0" name=""/>
        <dsp:cNvSpPr/>
      </dsp:nvSpPr>
      <dsp:spPr>
        <a:xfrm>
          <a:off x="2737387" y="1243765"/>
          <a:ext cx="248748" cy="8963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347"/>
              </a:lnTo>
              <a:lnTo>
                <a:pt x="248748" y="89634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77184-A9C9-4F94-9678-F893244D9D82}">
      <dsp:nvSpPr>
        <dsp:cNvPr id="0" name=""/>
        <dsp:cNvSpPr/>
      </dsp:nvSpPr>
      <dsp:spPr>
        <a:xfrm>
          <a:off x="2986135" y="1518229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70 kg</a:t>
          </a:r>
          <a:endParaRPr lang="it-IT" sz="4300" kern="1200" dirty="0"/>
        </a:p>
      </dsp:txBody>
      <dsp:txXfrm>
        <a:off x="3022564" y="1554658"/>
        <a:ext cx="1917167" cy="1170907"/>
      </dsp:txXfrm>
    </dsp:sp>
    <dsp:sp modelId="{C3CED76B-FC6C-4B2F-A83E-AD949B95BC89}">
      <dsp:nvSpPr>
        <dsp:cNvPr id="0" name=""/>
        <dsp:cNvSpPr/>
      </dsp:nvSpPr>
      <dsp:spPr>
        <a:xfrm>
          <a:off x="2737387" y="1243765"/>
          <a:ext cx="248748" cy="2451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1054"/>
              </a:lnTo>
              <a:lnTo>
                <a:pt x="248748" y="245105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B282C-8D58-4759-BEB7-4CD579809B2D}">
      <dsp:nvSpPr>
        <dsp:cNvPr id="0" name=""/>
        <dsp:cNvSpPr/>
      </dsp:nvSpPr>
      <dsp:spPr>
        <a:xfrm>
          <a:off x="2986135" y="3072937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76949"/>
              <a:satOff val="5130"/>
              <a:lumOff val="66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25,9 kg</a:t>
          </a:r>
          <a:endParaRPr lang="it-IT" sz="4300" kern="1200" dirty="0"/>
        </a:p>
      </dsp:txBody>
      <dsp:txXfrm>
        <a:off x="3022564" y="3109366"/>
        <a:ext cx="1917167" cy="1170907"/>
      </dsp:txXfrm>
    </dsp:sp>
    <dsp:sp modelId="{BECDD90D-64EB-46F6-9205-E7072B5A0CC4}">
      <dsp:nvSpPr>
        <dsp:cNvPr id="0" name=""/>
        <dsp:cNvSpPr/>
      </dsp:nvSpPr>
      <dsp:spPr>
        <a:xfrm>
          <a:off x="2737387" y="1243765"/>
          <a:ext cx="248748" cy="400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5761"/>
              </a:lnTo>
              <a:lnTo>
                <a:pt x="248748" y="400576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B325D-FEA6-4C34-8F67-51185B2AE908}">
      <dsp:nvSpPr>
        <dsp:cNvPr id="0" name=""/>
        <dsp:cNvSpPr/>
      </dsp:nvSpPr>
      <dsp:spPr>
        <a:xfrm>
          <a:off x="2986135" y="4627644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153898"/>
              <a:satOff val="10260"/>
              <a:lumOff val="133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44,7 kg</a:t>
          </a:r>
          <a:endParaRPr lang="it-IT" sz="4300" kern="1200" dirty="0"/>
        </a:p>
      </dsp:txBody>
      <dsp:txXfrm>
        <a:off x="3022564" y="4664073"/>
        <a:ext cx="1917167" cy="1170907"/>
      </dsp:txXfrm>
    </dsp:sp>
    <dsp:sp modelId="{EFA5793E-8C0A-436D-B7BA-8DFFFDAF5241}">
      <dsp:nvSpPr>
        <dsp:cNvPr id="0" name=""/>
        <dsp:cNvSpPr/>
      </dsp:nvSpPr>
      <dsp:spPr>
        <a:xfrm>
          <a:off x="2737387" y="1243765"/>
          <a:ext cx="226838" cy="5599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9448"/>
              </a:lnTo>
              <a:lnTo>
                <a:pt x="226838" y="5599448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B961F-6CB7-41CC-9711-E5AF1BA184C5}">
      <dsp:nvSpPr>
        <dsp:cNvPr id="0" name=""/>
        <dsp:cNvSpPr/>
      </dsp:nvSpPr>
      <dsp:spPr>
        <a:xfrm>
          <a:off x="2964225" y="6221331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230848"/>
              <a:satOff val="15390"/>
              <a:lumOff val="20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15,2 kg</a:t>
          </a:r>
          <a:endParaRPr lang="it-IT" sz="4300" kern="1200" dirty="0"/>
        </a:p>
      </dsp:txBody>
      <dsp:txXfrm>
        <a:off x="3000654" y="6257760"/>
        <a:ext cx="1917167" cy="1170907"/>
      </dsp:txXfrm>
    </dsp:sp>
    <dsp:sp modelId="{698D4D17-6050-4211-B93E-FFBF451F979F}">
      <dsp:nvSpPr>
        <dsp:cNvPr id="0" name=""/>
        <dsp:cNvSpPr/>
      </dsp:nvSpPr>
      <dsp:spPr>
        <a:xfrm>
          <a:off x="5576134" y="2502"/>
          <a:ext cx="2487531" cy="1243765"/>
        </a:xfrm>
        <a:prstGeom prst="roundRect">
          <a:avLst>
            <a:gd name="adj" fmla="val 10000"/>
          </a:avLst>
        </a:prstGeom>
        <a:solidFill>
          <a:srgbClr val="C9600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/>
            <a:t>1° controllo</a:t>
          </a:r>
          <a:endParaRPr lang="it-IT" sz="3800" kern="1200" dirty="0"/>
        </a:p>
      </dsp:txBody>
      <dsp:txXfrm>
        <a:off x="5612563" y="38931"/>
        <a:ext cx="2414673" cy="1170907"/>
      </dsp:txXfrm>
    </dsp:sp>
    <dsp:sp modelId="{AF19AE19-2D7E-44A2-AFE3-6A3A25FC2694}">
      <dsp:nvSpPr>
        <dsp:cNvPr id="0" name=""/>
        <dsp:cNvSpPr/>
      </dsp:nvSpPr>
      <dsp:spPr>
        <a:xfrm>
          <a:off x="5824887" y="1246268"/>
          <a:ext cx="248753" cy="932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824"/>
              </a:lnTo>
              <a:lnTo>
                <a:pt x="248753" y="93282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A5341-DEA5-4113-AEAA-7D681EC41AFD}">
      <dsp:nvSpPr>
        <dsp:cNvPr id="0" name=""/>
        <dsp:cNvSpPr/>
      </dsp:nvSpPr>
      <dsp:spPr>
        <a:xfrm>
          <a:off x="6073640" y="1557209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72,5 kg</a:t>
          </a:r>
          <a:endParaRPr lang="it-IT" sz="4300" kern="1200" dirty="0"/>
        </a:p>
      </dsp:txBody>
      <dsp:txXfrm>
        <a:off x="6110069" y="1593638"/>
        <a:ext cx="1917167" cy="1170907"/>
      </dsp:txXfrm>
    </dsp:sp>
    <dsp:sp modelId="{DDFCCF91-809F-4DD5-A09B-FF651331BE81}">
      <dsp:nvSpPr>
        <dsp:cNvPr id="0" name=""/>
        <dsp:cNvSpPr/>
      </dsp:nvSpPr>
      <dsp:spPr>
        <a:xfrm>
          <a:off x="5824887" y="1246268"/>
          <a:ext cx="248753" cy="2487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531"/>
              </a:lnTo>
              <a:lnTo>
                <a:pt x="248753" y="248753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7206F-3711-45E3-926D-DD6124D93162}">
      <dsp:nvSpPr>
        <dsp:cNvPr id="0" name=""/>
        <dsp:cNvSpPr/>
      </dsp:nvSpPr>
      <dsp:spPr>
        <a:xfrm>
          <a:off x="6073640" y="3111917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84746"/>
              <a:satOff val="25650"/>
              <a:lumOff val="33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29,5 kg</a:t>
          </a:r>
          <a:endParaRPr lang="it-IT" sz="4300" kern="1200" dirty="0"/>
        </a:p>
      </dsp:txBody>
      <dsp:txXfrm>
        <a:off x="6110069" y="3148346"/>
        <a:ext cx="1917167" cy="1170907"/>
      </dsp:txXfrm>
    </dsp:sp>
    <dsp:sp modelId="{B4D4D4D3-8FFE-4950-9C74-851FF60B3AFB}">
      <dsp:nvSpPr>
        <dsp:cNvPr id="0" name=""/>
        <dsp:cNvSpPr/>
      </dsp:nvSpPr>
      <dsp:spPr>
        <a:xfrm>
          <a:off x="5824887" y="1246268"/>
          <a:ext cx="248753" cy="4042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2239"/>
              </a:lnTo>
              <a:lnTo>
                <a:pt x="248753" y="404223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BA519-FAFE-4DDE-8783-B78F22080FF8}">
      <dsp:nvSpPr>
        <dsp:cNvPr id="0" name=""/>
        <dsp:cNvSpPr/>
      </dsp:nvSpPr>
      <dsp:spPr>
        <a:xfrm>
          <a:off x="6073640" y="4666624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461695"/>
              <a:satOff val="30780"/>
              <a:lumOff val="401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43,0 kg</a:t>
          </a:r>
          <a:endParaRPr lang="it-IT" sz="4300" kern="1200" dirty="0"/>
        </a:p>
      </dsp:txBody>
      <dsp:txXfrm>
        <a:off x="6110069" y="4703053"/>
        <a:ext cx="1917167" cy="1170907"/>
      </dsp:txXfrm>
    </dsp:sp>
    <dsp:sp modelId="{63F02C03-FB34-4EF3-ACD6-365858B20C12}">
      <dsp:nvSpPr>
        <dsp:cNvPr id="0" name=""/>
        <dsp:cNvSpPr/>
      </dsp:nvSpPr>
      <dsp:spPr>
        <a:xfrm>
          <a:off x="5824887" y="1246268"/>
          <a:ext cx="248753" cy="5596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6946"/>
              </a:lnTo>
              <a:lnTo>
                <a:pt x="248753" y="559694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EFD93-0944-4793-8F2D-C4434F2709FB}">
      <dsp:nvSpPr>
        <dsp:cNvPr id="0" name=""/>
        <dsp:cNvSpPr/>
      </dsp:nvSpPr>
      <dsp:spPr>
        <a:xfrm>
          <a:off x="6073640" y="6221331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84746"/>
              <a:satOff val="25650"/>
              <a:lumOff val="334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10,5 kg</a:t>
          </a:r>
          <a:endParaRPr lang="it-IT" sz="4300" kern="1200" dirty="0"/>
        </a:p>
      </dsp:txBody>
      <dsp:txXfrm>
        <a:off x="6110069" y="6257760"/>
        <a:ext cx="1917167" cy="1170907"/>
      </dsp:txXfrm>
    </dsp:sp>
    <dsp:sp modelId="{FD4D592F-E020-4064-BCB7-F421CA6C75D5}">
      <dsp:nvSpPr>
        <dsp:cNvPr id="0" name=""/>
        <dsp:cNvSpPr/>
      </dsp:nvSpPr>
      <dsp:spPr>
        <a:xfrm>
          <a:off x="8685548" y="2502"/>
          <a:ext cx="2487531" cy="1243765"/>
        </a:xfrm>
        <a:prstGeom prst="roundRect">
          <a:avLst>
            <a:gd name="adj" fmla="val 10000"/>
          </a:avLst>
        </a:prstGeom>
        <a:solidFill>
          <a:srgbClr val="D09E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/>
            <a:t>Variazione </a:t>
          </a:r>
          <a:endParaRPr lang="it-IT" sz="3800" kern="1200" dirty="0"/>
        </a:p>
      </dsp:txBody>
      <dsp:txXfrm>
        <a:off x="8721977" y="38931"/>
        <a:ext cx="2414673" cy="1170907"/>
      </dsp:txXfrm>
    </dsp:sp>
    <dsp:sp modelId="{C6E596EE-3EE0-4C38-B65E-9955025A658E}">
      <dsp:nvSpPr>
        <dsp:cNvPr id="0" name=""/>
        <dsp:cNvSpPr/>
      </dsp:nvSpPr>
      <dsp:spPr>
        <a:xfrm>
          <a:off x="8934302" y="1246268"/>
          <a:ext cx="248753" cy="932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2824"/>
              </a:lnTo>
              <a:lnTo>
                <a:pt x="248753" y="93282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238EA-FAA2-4979-BDF7-E5718B091B16}">
      <dsp:nvSpPr>
        <dsp:cNvPr id="0" name=""/>
        <dsp:cNvSpPr/>
      </dsp:nvSpPr>
      <dsp:spPr>
        <a:xfrm>
          <a:off x="9183055" y="1557209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+ 2,5 kg </a:t>
          </a:r>
          <a:endParaRPr lang="it-IT" sz="4300" kern="1200" dirty="0"/>
        </a:p>
      </dsp:txBody>
      <dsp:txXfrm>
        <a:off x="9219484" y="1593638"/>
        <a:ext cx="1917167" cy="1170907"/>
      </dsp:txXfrm>
    </dsp:sp>
    <dsp:sp modelId="{CDB06DFA-D9AB-44A2-AEBF-BD7997149D46}">
      <dsp:nvSpPr>
        <dsp:cNvPr id="0" name=""/>
        <dsp:cNvSpPr/>
      </dsp:nvSpPr>
      <dsp:spPr>
        <a:xfrm>
          <a:off x="8934302" y="1246268"/>
          <a:ext cx="248753" cy="2487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531"/>
              </a:lnTo>
              <a:lnTo>
                <a:pt x="248753" y="248753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954D7-BDA0-4E0C-B192-7E69F7784973}">
      <dsp:nvSpPr>
        <dsp:cNvPr id="0" name=""/>
        <dsp:cNvSpPr/>
      </dsp:nvSpPr>
      <dsp:spPr>
        <a:xfrm>
          <a:off x="9183055" y="3111917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230848"/>
              <a:satOff val="15390"/>
              <a:lumOff val="20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+ 3,6 kg </a:t>
          </a:r>
          <a:endParaRPr lang="it-IT" sz="4300" kern="1200" dirty="0"/>
        </a:p>
      </dsp:txBody>
      <dsp:txXfrm>
        <a:off x="9219484" y="3148346"/>
        <a:ext cx="1917167" cy="1170907"/>
      </dsp:txXfrm>
    </dsp:sp>
    <dsp:sp modelId="{97709EB9-2A93-4FB5-B5D2-E2F554893B76}">
      <dsp:nvSpPr>
        <dsp:cNvPr id="0" name=""/>
        <dsp:cNvSpPr/>
      </dsp:nvSpPr>
      <dsp:spPr>
        <a:xfrm>
          <a:off x="8934302" y="1246268"/>
          <a:ext cx="248753" cy="4042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2239"/>
              </a:lnTo>
              <a:lnTo>
                <a:pt x="248753" y="4042239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32048-FE3C-4B0B-AE06-836D680CA54E}">
      <dsp:nvSpPr>
        <dsp:cNvPr id="0" name=""/>
        <dsp:cNvSpPr/>
      </dsp:nvSpPr>
      <dsp:spPr>
        <a:xfrm>
          <a:off x="9183055" y="4666624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153898"/>
              <a:satOff val="10260"/>
              <a:lumOff val="133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- 1,7 kg</a:t>
          </a:r>
          <a:endParaRPr lang="it-IT" sz="4300" kern="1200" dirty="0"/>
        </a:p>
      </dsp:txBody>
      <dsp:txXfrm>
        <a:off x="9219484" y="4703053"/>
        <a:ext cx="1917167" cy="1170907"/>
      </dsp:txXfrm>
    </dsp:sp>
    <dsp:sp modelId="{54E9F796-B051-48A7-A29C-C2A092750C54}">
      <dsp:nvSpPr>
        <dsp:cNvPr id="0" name=""/>
        <dsp:cNvSpPr/>
      </dsp:nvSpPr>
      <dsp:spPr>
        <a:xfrm>
          <a:off x="8934302" y="1246268"/>
          <a:ext cx="248753" cy="5596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6946"/>
              </a:lnTo>
              <a:lnTo>
                <a:pt x="248753" y="5596946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76618-B92C-4652-8E34-AAF25F9BE83C}">
      <dsp:nvSpPr>
        <dsp:cNvPr id="0" name=""/>
        <dsp:cNvSpPr/>
      </dsp:nvSpPr>
      <dsp:spPr>
        <a:xfrm>
          <a:off x="9183055" y="6221331"/>
          <a:ext cx="1990025" cy="1243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76949"/>
              <a:satOff val="5130"/>
              <a:lumOff val="66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- 4,7 kg</a:t>
          </a:r>
          <a:endParaRPr lang="it-IT" sz="4300" kern="1200" dirty="0"/>
        </a:p>
      </dsp:txBody>
      <dsp:txXfrm>
        <a:off x="9219484" y="6257760"/>
        <a:ext cx="1917167" cy="11709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A4225-409B-403D-B2AA-0A9F65FC806E}">
      <dsp:nvSpPr>
        <dsp:cNvPr id="0" name=""/>
        <dsp:cNvSpPr/>
      </dsp:nvSpPr>
      <dsp:spPr>
        <a:xfrm>
          <a:off x="1566320" y="0"/>
          <a:ext cx="2628676" cy="1314338"/>
        </a:xfrm>
        <a:prstGeom prst="roundRect">
          <a:avLst>
            <a:gd name="adj" fmla="val 10000"/>
          </a:avLst>
        </a:prstGeom>
        <a:solidFill>
          <a:srgbClr val="9D4B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rPr>
            <a:t>MISURE ANTROPOMETRICHE</a:t>
          </a:r>
          <a:endParaRPr lang="it-IT" sz="2200" kern="1200" dirty="0">
            <a:solidFill>
              <a:schemeClr val="bg1"/>
            </a:solidFill>
          </a:endParaRPr>
        </a:p>
      </dsp:txBody>
      <dsp:txXfrm>
        <a:off x="1604816" y="38496"/>
        <a:ext cx="2551684" cy="1237346"/>
      </dsp:txXfrm>
    </dsp:sp>
    <dsp:sp modelId="{8935296F-756C-413E-B81B-420600FAEF36}">
      <dsp:nvSpPr>
        <dsp:cNvPr id="0" name=""/>
        <dsp:cNvSpPr/>
      </dsp:nvSpPr>
      <dsp:spPr>
        <a:xfrm>
          <a:off x="1829187" y="1314338"/>
          <a:ext cx="262862" cy="945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5651"/>
              </a:lnTo>
              <a:lnTo>
                <a:pt x="262862" y="945651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77184-A9C9-4F94-9678-F893244D9D82}">
      <dsp:nvSpPr>
        <dsp:cNvPr id="0" name=""/>
        <dsp:cNvSpPr/>
      </dsp:nvSpPr>
      <dsp:spPr>
        <a:xfrm>
          <a:off x="2092050" y="1602820"/>
          <a:ext cx="2102941" cy="131433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rgbClr val="EFA98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72 kg</a:t>
          </a:r>
          <a:endParaRPr lang="it-IT" sz="4000" kern="1200" dirty="0"/>
        </a:p>
      </dsp:txBody>
      <dsp:txXfrm>
        <a:off x="2130546" y="1641316"/>
        <a:ext cx="2025949" cy="1237346"/>
      </dsp:txXfrm>
    </dsp:sp>
    <dsp:sp modelId="{C3CED76B-FC6C-4B2F-A83E-AD949B95BC89}">
      <dsp:nvSpPr>
        <dsp:cNvPr id="0" name=""/>
        <dsp:cNvSpPr/>
      </dsp:nvSpPr>
      <dsp:spPr>
        <a:xfrm>
          <a:off x="1829187" y="1314338"/>
          <a:ext cx="262862" cy="2588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8574"/>
              </a:lnTo>
              <a:lnTo>
                <a:pt x="262862" y="258857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CB282C-8D58-4759-BEB7-4CD579809B2D}">
      <dsp:nvSpPr>
        <dsp:cNvPr id="0" name=""/>
        <dsp:cNvSpPr/>
      </dsp:nvSpPr>
      <dsp:spPr>
        <a:xfrm>
          <a:off x="2092050" y="3245743"/>
          <a:ext cx="2102941" cy="1314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1.61 m</a:t>
          </a:r>
          <a:endParaRPr lang="it-IT" sz="4000" kern="1200" dirty="0"/>
        </a:p>
      </dsp:txBody>
      <dsp:txXfrm>
        <a:off x="2130546" y="3284239"/>
        <a:ext cx="2025949" cy="1237346"/>
      </dsp:txXfrm>
    </dsp:sp>
    <dsp:sp modelId="{BECDD90D-64EB-46F6-9205-E7072B5A0CC4}">
      <dsp:nvSpPr>
        <dsp:cNvPr id="0" name=""/>
        <dsp:cNvSpPr/>
      </dsp:nvSpPr>
      <dsp:spPr>
        <a:xfrm>
          <a:off x="1829187" y="1314338"/>
          <a:ext cx="262862" cy="4231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31497"/>
              </a:lnTo>
              <a:lnTo>
                <a:pt x="262862" y="4231497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B325D-FEA6-4C34-8F67-51185B2AE908}">
      <dsp:nvSpPr>
        <dsp:cNvPr id="0" name=""/>
        <dsp:cNvSpPr/>
      </dsp:nvSpPr>
      <dsp:spPr>
        <a:xfrm>
          <a:off x="2092050" y="4888666"/>
          <a:ext cx="2102941" cy="1314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-307797"/>
              <a:satOff val="20520"/>
              <a:lumOff val="267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/>
            <a:t>27 </a:t>
          </a:r>
          <a:r>
            <a:rPr lang="it-IT" sz="4000" b="0" kern="1200" dirty="0" smtClean="0"/>
            <a:t>kg/m</a:t>
          </a:r>
          <a:r>
            <a:rPr lang="en-US" sz="4000" b="0" kern="1200" dirty="0" smtClean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rPr>
            <a:t>²</a:t>
          </a:r>
          <a:endParaRPr lang="it-IT" sz="4000" b="0" kern="1200" dirty="0"/>
        </a:p>
      </dsp:txBody>
      <dsp:txXfrm>
        <a:off x="2130546" y="4927162"/>
        <a:ext cx="2025949" cy="1237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47C78-965E-4524-B742-B5D1DF6AB0E3}">
      <dsp:nvSpPr>
        <dsp:cNvPr id="0" name=""/>
        <dsp:cNvSpPr/>
      </dsp:nvSpPr>
      <dsp:spPr>
        <a:xfrm rot="5400000">
          <a:off x="4737649" y="169151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8A71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/>
        </a:p>
      </dsp:txBody>
      <dsp:txXfrm rot="-5400000">
        <a:off x="5250338" y="401331"/>
        <a:ext cx="1530722" cy="1759449"/>
      </dsp:txXfrm>
    </dsp:sp>
    <dsp:sp modelId="{7F9A8E3C-CD1F-40A6-A135-618C9F856A01}">
      <dsp:nvSpPr>
        <dsp:cNvPr id="0" name=""/>
        <dsp:cNvSpPr/>
      </dsp:nvSpPr>
      <dsp:spPr>
        <a:xfrm>
          <a:off x="7195085" y="514225"/>
          <a:ext cx="285260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0DCBA-A774-4815-9DB0-74B4A29E6A64}">
      <dsp:nvSpPr>
        <dsp:cNvPr id="0" name=""/>
        <dsp:cNvSpPr/>
      </dsp:nvSpPr>
      <dsp:spPr>
        <a:xfrm rot="5400000">
          <a:off x="2335936" y="169151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9B22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2848625" y="401331"/>
        <a:ext cx="1530722" cy="1759449"/>
      </dsp:txXfrm>
    </dsp:sp>
    <dsp:sp modelId="{CEA48DAF-C131-481D-B8DC-98728ABCFCFC}">
      <dsp:nvSpPr>
        <dsp:cNvPr id="0" name=""/>
        <dsp:cNvSpPr/>
      </dsp:nvSpPr>
      <dsp:spPr>
        <a:xfrm rot="5400000">
          <a:off x="3532192" y="2338770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79B4F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/>
        </a:p>
      </dsp:txBody>
      <dsp:txXfrm rot="-5400000">
        <a:off x="4044881" y="2570950"/>
        <a:ext cx="1530722" cy="1759449"/>
      </dsp:txXfrm>
    </dsp:sp>
    <dsp:sp modelId="{C181E8C8-889E-4CE6-A85B-5100489A8AFB}">
      <dsp:nvSpPr>
        <dsp:cNvPr id="0" name=""/>
        <dsp:cNvSpPr/>
      </dsp:nvSpPr>
      <dsp:spPr>
        <a:xfrm>
          <a:off x="845729" y="2683844"/>
          <a:ext cx="276058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05254-E299-4F6C-9F05-BB0DBECFF6C8}">
      <dsp:nvSpPr>
        <dsp:cNvPr id="0" name=""/>
        <dsp:cNvSpPr/>
      </dsp:nvSpPr>
      <dsp:spPr>
        <a:xfrm rot="5400000">
          <a:off x="5933905" y="2338770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5882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6446594" y="2570950"/>
        <a:ext cx="1530722" cy="1759449"/>
      </dsp:txXfrm>
    </dsp:sp>
    <dsp:sp modelId="{501FCA95-6C3D-46AD-84C5-59A2929E8228}">
      <dsp:nvSpPr>
        <dsp:cNvPr id="0" name=""/>
        <dsp:cNvSpPr/>
      </dsp:nvSpPr>
      <dsp:spPr>
        <a:xfrm rot="5400000">
          <a:off x="4737649" y="4508389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A85008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b="1" kern="1200" dirty="0" smtClean="0"/>
            <a:t> </a:t>
          </a:r>
          <a:endParaRPr lang="it-IT" sz="3200" b="1" kern="1200" dirty="0"/>
        </a:p>
      </dsp:txBody>
      <dsp:txXfrm rot="-5400000">
        <a:off x="5250338" y="4740569"/>
        <a:ext cx="1530722" cy="1759449"/>
      </dsp:txXfrm>
    </dsp:sp>
    <dsp:sp modelId="{85602B7A-FE4C-40C4-9300-97D8BEBF186D}">
      <dsp:nvSpPr>
        <dsp:cNvPr id="0" name=""/>
        <dsp:cNvSpPr/>
      </dsp:nvSpPr>
      <dsp:spPr>
        <a:xfrm>
          <a:off x="7195085" y="4853463"/>
          <a:ext cx="285260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20728-A76D-470F-966F-7D1C00EF6560}">
      <dsp:nvSpPr>
        <dsp:cNvPr id="0" name=""/>
        <dsp:cNvSpPr/>
      </dsp:nvSpPr>
      <dsp:spPr>
        <a:xfrm rot="5400000">
          <a:off x="2335936" y="4508389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C75F0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2848625" y="4740569"/>
        <a:ext cx="1530722" cy="17594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47C78-965E-4524-B742-B5D1DF6AB0E3}">
      <dsp:nvSpPr>
        <dsp:cNvPr id="0" name=""/>
        <dsp:cNvSpPr/>
      </dsp:nvSpPr>
      <dsp:spPr>
        <a:xfrm rot="5400000">
          <a:off x="4737649" y="169151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F8E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/>
        </a:p>
      </dsp:txBody>
      <dsp:txXfrm rot="-5400000">
        <a:off x="5250338" y="401331"/>
        <a:ext cx="1530722" cy="1759449"/>
      </dsp:txXfrm>
    </dsp:sp>
    <dsp:sp modelId="{7F9A8E3C-CD1F-40A6-A135-618C9F856A01}">
      <dsp:nvSpPr>
        <dsp:cNvPr id="0" name=""/>
        <dsp:cNvSpPr/>
      </dsp:nvSpPr>
      <dsp:spPr>
        <a:xfrm>
          <a:off x="7195085" y="514225"/>
          <a:ext cx="285260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0DCBA-A774-4815-9DB0-74B4A29E6A64}">
      <dsp:nvSpPr>
        <dsp:cNvPr id="0" name=""/>
        <dsp:cNvSpPr/>
      </dsp:nvSpPr>
      <dsp:spPr>
        <a:xfrm rot="5400000">
          <a:off x="2335936" y="169151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BA723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2848625" y="401331"/>
        <a:ext cx="1530722" cy="1759449"/>
      </dsp:txXfrm>
    </dsp:sp>
    <dsp:sp modelId="{CEA48DAF-C131-481D-B8DC-98728ABCFCFC}">
      <dsp:nvSpPr>
        <dsp:cNvPr id="0" name=""/>
        <dsp:cNvSpPr/>
      </dsp:nvSpPr>
      <dsp:spPr>
        <a:xfrm rot="5400000">
          <a:off x="3532192" y="2338770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F0720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200" kern="1200" dirty="0"/>
        </a:p>
      </dsp:txBody>
      <dsp:txXfrm rot="-5400000">
        <a:off x="4044881" y="2570950"/>
        <a:ext cx="1530722" cy="1759449"/>
      </dsp:txXfrm>
    </dsp:sp>
    <dsp:sp modelId="{C181E8C8-889E-4CE6-A85B-5100489A8AFB}">
      <dsp:nvSpPr>
        <dsp:cNvPr id="0" name=""/>
        <dsp:cNvSpPr/>
      </dsp:nvSpPr>
      <dsp:spPr>
        <a:xfrm>
          <a:off x="845729" y="2683844"/>
          <a:ext cx="276058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05254-E299-4F6C-9F05-BB0DBECFF6C8}">
      <dsp:nvSpPr>
        <dsp:cNvPr id="0" name=""/>
        <dsp:cNvSpPr/>
      </dsp:nvSpPr>
      <dsp:spPr>
        <a:xfrm rot="5400000">
          <a:off x="5933905" y="2338770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D5650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6446594" y="2570950"/>
        <a:ext cx="1530722" cy="1759449"/>
      </dsp:txXfrm>
    </dsp:sp>
    <dsp:sp modelId="{501FCA95-6C3D-46AD-84C5-59A2929E8228}">
      <dsp:nvSpPr>
        <dsp:cNvPr id="0" name=""/>
        <dsp:cNvSpPr/>
      </dsp:nvSpPr>
      <dsp:spPr>
        <a:xfrm rot="5400000">
          <a:off x="4737649" y="4508389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6F3505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b="1" kern="1200" dirty="0">
            <a:solidFill>
              <a:schemeClr val="bg1"/>
            </a:solidFill>
          </a:endParaRPr>
        </a:p>
      </dsp:txBody>
      <dsp:txXfrm rot="-5400000">
        <a:off x="5250338" y="4740569"/>
        <a:ext cx="1530722" cy="1759449"/>
      </dsp:txXfrm>
    </dsp:sp>
    <dsp:sp modelId="{85602B7A-FE4C-40C4-9300-97D8BEBF186D}">
      <dsp:nvSpPr>
        <dsp:cNvPr id="0" name=""/>
        <dsp:cNvSpPr/>
      </dsp:nvSpPr>
      <dsp:spPr>
        <a:xfrm>
          <a:off x="7195085" y="4853463"/>
          <a:ext cx="2852609" cy="153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20728-A76D-470F-966F-7D1C00EF6560}">
      <dsp:nvSpPr>
        <dsp:cNvPr id="0" name=""/>
        <dsp:cNvSpPr/>
      </dsp:nvSpPr>
      <dsp:spPr>
        <a:xfrm rot="5400000">
          <a:off x="2335936" y="4508389"/>
          <a:ext cx="2556101" cy="2223808"/>
        </a:xfrm>
        <a:prstGeom prst="hexagon">
          <a:avLst>
            <a:gd name="adj" fmla="val 25000"/>
            <a:gd name="vf" fmla="val 115470"/>
          </a:avLst>
        </a:prstGeom>
        <a:solidFill>
          <a:srgbClr val="934607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 rot="-5400000">
        <a:off x="2848625" y="4740569"/>
        <a:ext cx="1530722" cy="1759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Colecistectomia presso altra clinica </a:t>
            </a:r>
          </a:p>
          <a:p>
            <a:r>
              <a:rPr lang="en-US"/>
              <a:t>Ricovero per Polineuropatia assonale su sospetta base carenziale (anemia sideropenica, bassi livelli di B12/Folati).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64 -96 g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900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64 -96 g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2965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958182" y="0"/>
            <a:ext cx="4286250" cy="10287000"/>
            <a:chOff x="0" y="0"/>
            <a:chExt cx="5715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15000" cy="13716000"/>
            </a:xfrm>
            <a:custGeom>
              <a:avLst/>
              <a:gdLst/>
              <a:ahLst/>
              <a:cxnLst/>
              <a:rect l="l" t="t" r="r" b="b"/>
              <a:pathLst>
                <a:path w="5715000" h="13716000">
                  <a:moveTo>
                    <a:pt x="0" y="1371600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716000"/>
                  </a:lnTo>
                  <a:close/>
                </a:path>
              </a:pathLst>
            </a:custGeom>
            <a:solidFill>
              <a:srgbClr val="F2F2F2">
                <a:alpha val="862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441780" y="0"/>
            <a:ext cx="230889" cy="10287000"/>
            <a:chOff x="0" y="0"/>
            <a:chExt cx="307852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315260" y="0"/>
            <a:ext cx="230889" cy="10287000"/>
            <a:chOff x="0" y="0"/>
            <a:chExt cx="307852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330" y="5762"/>
            <a:ext cx="7322313" cy="10287000"/>
            <a:chOff x="0" y="0"/>
            <a:chExt cx="9763084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63125" cy="13716000"/>
            </a:xfrm>
            <a:custGeom>
              <a:avLst/>
              <a:gdLst/>
              <a:ahLst/>
              <a:cxnLst/>
              <a:rect l="l" t="t" r="r" b="b"/>
              <a:pathLst>
                <a:path w="9763125" h="13716000">
                  <a:moveTo>
                    <a:pt x="0" y="0"/>
                  </a:moveTo>
                  <a:lnTo>
                    <a:pt x="9763125" y="0"/>
                  </a:lnTo>
                  <a:lnTo>
                    <a:pt x="976312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64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8382000" y="1177759"/>
            <a:ext cx="8991600" cy="2213141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just">
              <a:lnSpc>
                <a:spcPts val="4752"/>
              </a:lnSpc>
            </a:pP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Follow-up </a:t>
            </a:r>
            <a:r>
              <a:rPr lang="en-US" sz="4400" b="1" spc="-36" dirty="0" err="1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 err="1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nel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 smtClean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Post-Sleeve:</a:t>
            </a:r>
          </a:p>
          <a:p>
            <a:pPr algn="just">
              <a:lnSpc>
                <a:spcPts val="4752"/>
              </a:lnSpc>
            </a:pPr>
            <a:r>
              <a:rPr lang="en-US" sz="4400" b="1" spc="-36" dirty="0" err="1" smtClean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Identificazione</a:t>
            </a:r>
            <a:r>
              <a:rPr lang="en-US" sz="4400" b="1" spc="-36" dirty="0" smtClean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 </a:t>
            </a:r>
            <a:r>
              <a:rPr lang="en-US" sz="4400" b="1" spc="-36" dirty="0" err="1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Gestione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 err="1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della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 err="1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Sarcopenia</a:t>
            </a:r>
            <a:r>
              <a:rPr lang="en-US" sz="4400" b="1" spc="-36" dirty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400" b="1" spc="-36" dirty="0" err="1" smtClean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Carenziale</a:t>
            </a:r>
            <a:r>
              <a:rPr lang="en-US" sz="4400" b="1" spc="-36" dirty="0" smtClean="0">
                <a:solidFill>
                  <a:srgbClr val="30429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endParaRPr lang="en-US" sz="4400" b="1" spc="-36" dirty="0">
              <a:solidFill>
                <a:srgbClr val="30429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382000" y="5910095"/>
            <a:ext cx="9296400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300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DOTT.SSA </a:t>
            </a: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MARIAVITTORIA AULETTA</a:t>
            </a:r>
            <a:endParaRPr lang="en-US" sz="4200" b="1" spc="300" dirty="0">
              <a:solidFill>
                <a:srgbClr val="E7913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5040"/>
              </a:lnSpc>
            </a:pPr>
            <a:r>
              <a:rPr lang="en-US" sz="4200" b="1" spc="300" dirty="0" err="1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Dietista</a:t>
            </a: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l">
              <a:lnSpc>
                <a:spcPts val="5040"/>
              </a:lnSpc>
            </a:pPr>
            <a:r>
              <a:rPr lang="en-US" sz="4200" b="1" spc="300" dirty="0" err="1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Libera</a:t>
            </a: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200" b="1" spc="300" dirty="0" err="1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Professionista</a:t>
            </a:r>
            <a:r>
              <a:rPr lang="en-US" sz="4200" b="1" spc="300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</a:t>
            </a:r>
          </a:p>
          <a:p>
            <a:pPr algn="l">
              <a:lnSpc>
                <a:spcPts val="5040"/>
              </a:lnSpc>
            </a:pPr>
            <a:r>
              <a:rPr lang="en-US" sz="4200" b="1" spc="300" dirty="0" err="1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Scuola</a:t>
            </a: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200" b="1" spc="300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 </a:t>
            </a:r>
            <a:r>
              <a:rPr lang="en-US" sz="4200" b="1" spc="300" dirty="0" err="1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Formazione</a:t>
            </a:r>
            <a:r>
              <a:rPr lang="en-US" sz="4200" b="1" spc="300" dirty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SICOB </a:t>
            </a:r>
            <a:endParaRPr lang="en-US" sz="4200" b="1" spc="300" dirty="0" smtClean="0">
              <a:solidFill>
                <a:srgbClr val="E7913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5040"/>
              </a:lnSpc>
            </a:pPr>
            <a:r>
              <a:rPr lang="en-US" sz="4200" b="1" spc="300" dirty="0" smtClean="0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Area </a:t>
            </a:r>
            <a:r>
              <a:rPr lang="en-US" sz="4200" b="1" spc="300" dirty="0" err="1">
                <a:solidFill>
                  <a:srgbClr val="E7913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Nutrizione</a:t>
            </a:r>
            <a:endParaRPr lang="en-US" sz="4200" b="1" spc="300" dirty="0">
              <a:solidFill>
                <a:srgbClr val="E7913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760824" y="1043172"/>
            <a:ext cx="15755144" cy="1160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b="1" spc="269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Valutazione</a:t>
            </a:r>
            <a:r>
              <a:rPr lang="en-US" sz="3800" b="1" spc="269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spc="269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r>
              <a:rPr lang="en-US" sz="3800" b="1" spc="269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-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Luglio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2025</a:t>
            </a:r>
          </a:p>
          <a:p>
            <a:pPr algn="just">
              <a:lnSpc>
                <a:spcPts val="4560"/>
              </a:lnSpc>
              <a:spcBef>
                <a:spcPct val="0"/>
              </a:spcBef>
            </a:pPr>
            <a:endParaRPr lang="en-US" sz="3800" b="1" spc="269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60824" y="2671645"/>
            <a:ext cx="10282934" cy="478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Condizioni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cliniche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generali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discrete</a:t>
            </a: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Astenia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</a:t>
            </a:r>
            <a:r>
              <a:rPr lang="en-US" sz="2800" b="1" spc="269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paziente</a:t>
            </a:r>
            <a:r>
              <a:rPr lang="en-US" sz="2800" b="1" spc="269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muove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deambulatore</a:t>
            </a: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Segue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dieta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semisolida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-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tritata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mangia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velocemente</a:t>
            </a: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Idratazione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meno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1l al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dì</a:t>
            </a: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v"/>
            </a:pP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l">
              <a:lnSpc>
                <a:spcPts val="33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Alvo</a:t>
            </a:r>
            <a:r>
              <a:rPr lang="en-US" sz="2800" b="1" spc="269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800" b="1" spc="269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stitico</a:t>
            </a:r>
            <a:endParaRPr lang="en-US" sz="2800" b="1" spc="269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674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2045914" y="692937"/>
            <a:ext cx="15556286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b="1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Valutazione</a:t>
            </a:r>
            <a:r>
              <a:rPr lang="en-US" sz="3799" b="1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799" b="1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clinico</a:t>
            </a:r>
            <a:r>
              <a:rPr lang="en-US" sz="3799" b="1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799" b="1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strumentale</a:t>
            </a:r>
            <a:endParaRPr lang="en-US" sz="3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430000" y="3619500"/>
            <a:ext cx="4572000" cy="346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Dopo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lungo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counseling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nutrizionale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, </a:t>
            </a:r>
            <a:r>
              <a:rPr lang="en-US" sz="2999" b="1" i="1" dirty="0" err="1" smtClean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viene</a:t>
            </a:r>
            <a:r>
              <a:rPr lang="en-US" sz="2999" b="1" i="1" dirty="0" smtClean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rilasciata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dieta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personalizzata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999" b="1" i="1" dirty="0" smtClean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indicazioni</a:t>
            </a:r>
            <a:r>
              <a:rPr lang="en-US" sz="2999" b="1" i="1" dirty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post SG </a:t>
            </a:r>
            <a:r>
              <a:rPr lang="en-US" sz="2999" b="1" i="1" dirty="0" smtClean="0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 </a:t>
            </a:r>
            <a:r>
              <a:rPr lang="en-US" sz="2999" b="1" i="1" dirty="0" err="1">
                <a:solidFill>
                  <a:srgbClr val="C75F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supplementazione</a:t>
            </a:r>
            <a:endParaRPr lang="en-US" sz="2999" b="1" i="1" dirty="0">
              <a:solidFill>
                <a:srgbClr val="C75F09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graphicFrame>
        <p:nvGraphicFramePr>
          <p:cNvPr id="22" name="Diagramma 21"/>
          <p:cNvGraphicFramePr/>
          <p:nvPr>
            <p:extLst>
              <p:ext uri="{D42A27DB-BD31-4B8C-83A1-F6EECF244321}">
                <p14:modId xmlns:p14="http://schemas.microsoft.com/office/powerpoint/2010/main" val="2700385805"/>
              </p:ext>
            </p:extLst>
          </p:nvPr>
        </p:nvGraphicFramePr>
        <p:xfrm>
          <a:off x="4419600" y="2231947"/>
          <a:ext cx="5715000" cy="6245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3" name="Gruppo 22"/>
          <p:cNvGrpSpPr/>
          <p:nvPr/>
        </p:nvGrpSpPr>
        <p:grpSpPr>
          <a:xfrm>
            <a:off x="1981800" y="3745500"/>
            <a:ext cx="3582000" cy="1245600"/>
            <a:chOff x="54459" y="2754909"/>
            <a:chExt cx="1486960" cy="743480"/>
          </a:xfrm>
          <a:solidFill>
            <a:srgbClr val="934607"/>
          </a:solidFill>
        </p:grpSpPr>
        <p:sp>
          <p:nvSpPr>
            <p:cNvPr id="24" name="Rettangolo arrotondato 23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asellaDiTesto 24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PESO 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CORPOREO</a:t>
              </a:r>
              <a:endParaRPr lang="it-IT" sz="3200" b="1" kern="1200" dirty="0"/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1981800" y="5345700"/>
            <a:ext cx="3582000" cy="1245600"/>
            <a:chOff x="54459" y="2754909"/>
            <a:chExt cx="1486960" cy="743480"/>
          </a:xfrm>
          <a:solidFill>
            <a:srgbClr val="934607"/>
          </a:solidFill>
        </p:grpSpPr>
        <p:sp>
          <p:nvSpPr>
            <p:cNvPr id="27" name="Rettangolo arrotondato 26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asellaDiTesto 27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ALTEZZA </a:t>
              </a:r>
              <a:endParaRPr lang="it-IT" sz="3200" b="1" dirty="0"/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1981200" y="6869700"/>
            <a:ext cx="3582000" cy="1245600"/>
            <a:chOff x="54459" y="2754909"/>
            <a:chExt cx="1486960" cy="743480"/>
          </a:xfrm>
          <a:solidFill>
            <a:srgbClr val="934607"/>
          </a:solidFill>
        </p:grpSpPr>
        <p:sp>
          <p:nvSpPr>
            <p:cNvPr id="30" name="Rettangolo arrotondato 29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asellaDiTesto 30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BMI</a:t>
              </a:r>
              <a:endParaRPr lang="it-IT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996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968920" y="591184"/>
            <a:ext cx="15706487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Anamnesi</a:t>
            </a:r>
            <a:r>
              <a:rPr lang="en-US" sz="3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799" b="1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endParaRPr lang="en-US" sz="3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68920" y="1908497"/>
            <a:ext cx="10072596" cy="5005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COLAZIONE: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succo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di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frutta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+ biscotti/ cornetto</a:t>
            </a:r>
          </a:p>
          <a:p>
            <a:pPr algn="just">
              <a:lnSpc>
                <a:spcPts val="3919"/>
              </a:lnSpc>
            </a:pP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</a:pP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SPUNTINO: ½ banana/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pesca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uva</a:t>
            </a: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</a:pP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</a:pP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PRANZO: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purè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di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patate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+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pollo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uova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riso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+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patate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riso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verdure</a:t>
            </a:r>
          </a:p>
          <a:p>
            <a:pPr algn="just">
              <a:lnSpc>
                <a:spcPts val="3919"/>
              </a:lnSpc>
            </a:pP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</a:pP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SPUNTINO: biscotti/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patatine</a:t>
            </a: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</a:pP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CENA: yogurt di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noci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philadelphia</a:t>
            </a:r>
            <a:r>
              <a:rPr lang="en-US" sz="2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/ </a:t>
            </a:r>
            <a:r>
              <a:rPr lang="en-US" sz="2799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parmigiano</a:t>
            </a:r>
            <a:endParaRPr lang="en-US" sz="2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68920" y="7721119"/>
            <a:ext cx="10072596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CONCLUSIONI: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Apporto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proteico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non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adeguato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,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eccesso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di CHO (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patate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, pasta,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riso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, biscotti, </a:t>
            </a:r>
            <a:r>
              <a:rPr lang="en-US" sz="2799" b="1" i="1" dirty="0" err="1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frutta</a:t>
            </a:r>
            <a:r>
              <a:rPr lang="en-US" sz="2799" b="1" i="1" dirty="0">
                <a:solidFill>
                  <a:srgbClr val="E7913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2250102" y="15934"/>
            <a:ext cx="4286250" cy="9179325"/>
            <a:chOff x="0" y="0"/>
            <a:chExt cx="5715000" cy="1223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15000" cy="12239117"/>
            </a:xfrm>
            <a:custGeom>
              <a:avLst/>
              <a:gdLst/>
              <a:ahLst/>
              <a:cxnLst/>
              <a:rect l="l" t="t" r="r" b="b"/>
              <a:pathLst>
                <a:path w="5715000" h="12239117">
                  <a:moveTo>
                    <a:pt x="0" y="12239117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2239117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2012656" y="591184"/>
            <a:ext cx="13643253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 b="1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Dietoterapia</a:t>
            </a:r>
            <a:endParaRPr lang="en-US" sz="3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aphicFrame>
        <p:nvGraphicFramePr>
          <p:cNvPr id="55" name="Diagramma 54"/>
          <p:cNvGraphicFramePr/>
          <p:nvPr>
            <p:extLst>
              <p:ext uri="{D42A27DB-BD31-4B8C-83A1-F6EECF244321}">
                <p14:modId xmlns:p14="http://schemas.microsoft.com/office/powerpoint/2010/main" val="2703119279"/>
              </p:ext>
            </p:extLst>
          </p:nvPr>
        </p:nvGraphicFramePr>
        <p:xfrm>
          <a:off x="917575" y="1638300"/>
          <a:ext cx="10893425" cy="690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6" name="CasellaDiTesto 55"/>
          <p:cNvSpPr txBox="1"/>
          <p:nvPr/>
        </p:nvSpPr>
        <p:spPr>
          <a:xfrm>
            <a:off x="3505200" y="22479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NO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AI PIATTI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UNICI 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57" name="CasellaDiTesto 56"/>
          <p:cNvSpPr txBox="1"/>
          <p:nvPr/>
        </p:nvSpPr>
        <p:spPr>
          <a:xfrm>
            <a:off x="4495800" y="4458981"/>
            <a:ext cx="2438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MASTICARE</a:t>
            </a:r>
          </a:p>
          <a:p>
            <a:pPr algn="ctr"/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 LENTAMENTE</a:t>
            </a:r>
          </a:p>
        </p:txBody>
      </p:sp>
      <p:sp>
        <p:nvSpPr>
          <p:cNvPr id="58" name="CasellaDiTesto 57"/>
          <p:cNvSpPr txBox="1"/>
          <p:nvPr/>
        </p:nvSpPr>
        <p:spPr>
          <a:xfrm>
            <a:off x="6953250" y="4457700"/>
            <a:ext cx="2343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IDRATAZIONE</a:t>
            </a:r>
          </a:p>
          <a:p>
            <a:pPr algn="ctr"/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 </a:t>
            </a:r>
            <a:r>
              <a:rPr lang="it-IT" sz="3000" b="1" dirty="0">
                <a:solidFill>
                  <a:schemeClr val="bg1"/>
                </a:solidFill>
              </a:rPr>
              <a:t>ADEGUATA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5791200" y="2065972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+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APPORTO PROTEICO</a:t>
            </a:r>
          </a:p>
        </p:txBody>
      </p:sp>
      <p:graphicFrame>
        <p:nvGraphicFramePr>
          <p:cNvPr id="60" name="Diagramma 59"/>
          <p:cNvGraphicFramePr/>
          <p:nvPr>
            <p:extLst>
              <p:ext uri="{D42A27DB-BD31-4B8C-83A1-F6EECF244321}">
                <p14:modId xmlns:p14="http://schemas.microsoft.com/office/powerpoint/2010/main" val="2913579870"/>
              </p:ext>
            </p:extLst>
          </p:nvPr>
        </p:nvGraphicFramePr>
        <p:xfrm>
          <a:off x="5791200" y="1646280"/>
          <a:ext cx="10893425" cy="6901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1" name="CasellaDiTesto 60"/>
          <p:cNvSpPr txBox="1"/>
          <p:nvPr/>
        </p:nvSpPr>
        <p:spPr>
          <a:xfrm>
            <a:off x="8382000" y="22479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bg1"/>
                </a:solidFill>
              </a:rPr>
              <a:t>FRAZIONA-MENTO  </a:t>
            </a:r>
          </a:p>
          <a:p>
            <a:pPr algn="ctr"/>
            <a:r>
              <a:rPr lang="it-IT" sz="3000" b="1" dirty="0">
                <a:solidFill>
                  <a:schemeClr val="bg1"/>
                </a:solidFill>
              </a:rPr>
              <a:t>3 + 2</a:t>
            </a:r>
          </a:p>
          <a:p>
            <a:endParaRPr lang="it-IT" sz="3000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3599972" y="6491823"/>
            <a:ext cx="1831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PROTEINA + CHO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+ FIBRE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3" name="CasellaDiTesto 62"/>
          <p:cNvSpPr txBox="1"/>
          <p:nvPr/>
        </p:nvSpPr>
        <p:spPr>
          <a:xfrm>
            <a:off x="9524999" y="4457700"/>
            <a:ext cx="228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RIDUZIONE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CHO SEMPLICI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4" name="CasellaDiTesto 63"/>
          <p:cNvSpPr txBox="1"/>
          <p:nvPr/>
        </p:nvSpPr>
        <p:spPr>
          <a:xfrm>
            <a:off x="11830049" y="4457700"/>
            <a:ext cx="2339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INDICAZIONI POST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SG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8365749" y="6510873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FOLLOW </a:t>
            </a:r>
          </a:p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UP COSTANTE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5904745" y="6591300"/>
            <a:ext cx="2041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AMMINO-ACIDI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10641011" y="6709256"/>
            <a:ext cx="233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TISANA SOLLIEVO</a:t>
            </a:r>
            <a:endParaRPr lang="it-IT" sz="3000" b="1" dirty="0">
              <a:solidFill>
                <a:schemeClr val="bg1"/>
              </a:solidFill>
            </a:endParaRPr>
          </a:p>
        </p:txBody>
      </p:sp>
      <p:sp>
        <p:nvSpPr>
          <p:cNvPr id="68" name="CasellaDiTesto 67"/>
          <p:cNvSpPr txBox="1"/>
          <p:nvPr/>
        </p:nvSpPr>
        <p:spPr>
          <a:xfrm>
            <a:off x="10677525" y="2366996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</a:rPr>
              <a:t>CONFEZIONE TRITATA</a:t>
            </a:r>
            <a:endParaRPr lang="it-IT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968921" y="1562621"/>
            <a:ext cx="8546679" cy="511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Qual’è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quindi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ruolo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Dietista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428750" lvl="1" indent="-723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657850" algn="l"/>
                <a:tab pos="8439150" algn="l"/>
              </a:tabLst>
            </a:pPr>
            <a:r>
              <a:rPr lang="it-IT" altLang="it-IT" sz="4000" b="1" dirty="0">
                <a:solidFill>
                  <a:srgbClr val="934607"/>
                </a:solidFill>
              </a:rPr>
              <a:t>I</a:t>
            </a:r>
            <a:r>
              <a:rPr lang="it-IT" sz="4000" b="1" dirty="0">
                <a:solidFill>
                  <a:srgbClr val="934607"/>
                </a:solidFill>
              </a:rPr>
              <a:t>dentificare e reindirizzare immediatamente </a:t>
            </a:r>
            <a:r>
              <a:rPr lang="it-IT" sz="4000" dirty="0">
                <a:solidFill>
                  <a:srgbClr val="934607"/>
                </a:solidFill>
              </a:rPr>
              <a:t>i pazienti a rischio di abbandono del programma di follow-up </a:t>
            </a:r>
            <a:r>
              <a:rPr lang="it-IT" sz="4000" dirty="0" smtClean="0">
                <a:solidFill>
                  <a:srgbClr val="934607"/>
                </a:solidFill>
              </a:rPr>
              <a:t>post-chirurgico</a:t>
            </a:r>
            <a:endParaRPr lang="it-IT" altLang="it-IT" sz="4000" dirty="0">
              <a:solidFill>
                <a:srgbClr val="934607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0" y="649117"/>
            <a:ext cx="5367458" cy="78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968921" y="1562621"/>
            <a:ext cx="8622879" cy="7643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Qual’è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quindi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ruolo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Dietista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428750" lvl="1" indent="-723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657850" algn="l"/>
                <a:tab pos="8439150" algn="l"/>
              </a:tabLst>
            </a:pP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Effettuare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Counseling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avanzato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indirizzare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paziente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verso un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cambiamento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dietetico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comportamentale</a:t>
            </a:r>
            <a:r>
              <a:rPr lang="en-US" sz="4000" b="1" dirty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it-IT" altLang="it-IT" sz="4000" dirty="0" smtClean="0">
                <a:solidFill>
                  <a:srgbClr val="934607"/>
                </a:solidFill>
              </a:rPr>
              <a:t>(timing</a:t>
            </a:r>
            <a:r>
              <a:rPr lang="it-IT" altLang="it-IT" sz="4000" dirty="0">
                <a:solidFill>
                  <a:srgbClr val="934607"/>
                </a:solidFill>
              </a:rPr>
              <a:t>, masticazione </a:t>
            </a:r>
            <a:r>
              <a:rPr lang="it-IT" altLang="it-IT" sz="4000" dirty="0" smtClean="0">
                <a:solidFill>
                  <a:srgbClr val="934607"/>
                </a:solidFill>
              </a:rPr>
              <a:t>lenta, </a:t>
            </a:r>
            <a:r>
              <a:rPr lang="it-IT" altLang="it-IT" sz="4000" dirty="0">
                <a:solidFill>
                  <a:srgbClr val="934607"/>
                </a:solidFill>
              </a:rPr>
              <a:t>no piatti unici, gestione dei liquidi).</a:t>
            </a:r>
          </a:p>
          <a:p>
            <a:pPr marL="1428750" lvl="1" indent="-723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657850" algn="l"/>
                <a:tab pos="8439150" algn="l"/>
              </a:tabLst>
            </a:pPr>
            <a:endParaRPr lang="it-IT" altLang="it-IT" sz="4000" dirty="0">
              <a:solidFill>
                <a:srgbClr val="934607"/>
              </a:solidFill>
            </a:endParaRPr>
          </a:p>
          <a:p>
            <a:pPr marL="571500" indent="-571500" algn="just">
              <a:lnSpc>
                <a:spcPts val="5319"/>
              </a:lnSpc>
              <a:spcBef>
                <a:spcPct val="0"/>
              </a:spcBef>
              <a:buFont typeface="Wingdings" panose="05000000000000000000" pitchFamily="2" charset="2"/>
              <a:buChar char="v"/>
              <a:tabLst>
                <a:tab pos="8077200" algn="l"/>
                <a:tab pos="8439150" algn="l"/>
              </a:tabLst>
            </a:pPr>
            <a:endParaRPr lang="en-US" sz="3799" b="1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723900"/>
            <a:ext cx="5367458" cy="78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968921" y="1562621"/>
            <a:ext cx="8622879" cy="641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Qual’è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quindi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ruolo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del </a:t>
            </a:r>
            <a:r>
              <a:rPr lang="en-US" sz="4000" b="1" dirty="0" err="1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Dietista</a:t>
            </a:r>
            <a:r>
              <a:rPr lang="en-US" sz="4000" b="1" dirty="0" smtClean="0">
                <a:solidFill>
                  <a:srgbClr val="93460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5319"/>
              </a:lnSpc>
              <a:spcBef>
                <a:spcPct val="0"/>
              </a:spcBef>
            </a:pPr>
            <a:endParaRPr lang="en-US" sz="3799" b="1" dirty="0" smtClean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1428750" lvl="1" indent="-723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657850" algn="l"/>
                <a:tab pos="8439150" algn="l"/>
              </a:tabLst>
            </a:pPr>
            <a:r>
              <a:rPr lang="it-IT" altLang="it-IT" sz="4000" b="1" dirty="0" smtClean="0">
                <a:solidFill>
                  <a:srgbClr val="934607"/>
                </a:solidFill>
              </a:rPr>
              <a:t>Responsabilizzare</a:t>
            </a:r>
            <a:r>
              <a:rPr lang="it-IT" altLang="it-IT" sz="4000" dirty="0" smtClean="0">
                <a:latin typeface="Arial" panose="020B0604020202020204" pitchFamily="34" charset="0"/>
              </a:rPr>
              <a:t> </a:t>
            </a:r>
            <a:r>
              <a:rPr lang="it-IT" altLang="it-IT" sz="4000" dirty="0" smtClean="0">
                <a:solidFill>
                  <a:srgbClr val="934607"/>
                </a:solidFill>
              </a:rPr>
              <a:t>totalmente il paziente alla completa adesione alle prescrizioni perché di fondamentale importanza.</a:t>
            </a:r>
            <a:endParaRPr lang="it-IT" altLang="it-IT" sz="4000" dirty="0">
              <a:solidFill>
                <a:srgbClr val="934607"/>
              </a:solidFill>
            </a:endParaRPr>
          </a:p>
          <a:p>
            <a:pPr marL="704850" lvl="1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657850" algn="l"/>
                <a:tab pos="8439150" algn="l"/>
              </a:tabLst>
            </a:pPr>
            <a:endParaRPr lang="it-IT" altLang="it-IT" sz="4000" dirty="0">
              <a:solidFill>
                <a:srgbClr val="934607"/>
              </a:solidFill>
            </a:endParaRPr>
          </a:p>
          <a:p>
            <a:pPr marL="1428750" lvl="1" indent="-723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tabLst>
                <a:tab pos="5657850" algn="l"/>
                <a:tab pos="8439150" algn="l"/>
              </a:tabLst>
            </a:pPr>
            <a:endParaRPr lang="it-IT" altLang="it-IT" sz="4000" dirty="0">
              <a:solidFill>
                <a:srgbClr val="934607"/>
              </a:solidFill>
            </a:endParaRPr>
          </a:p>
          <a:p>
            <a:pPr marL="571500" indent="-571500" algn="just">
              <a:lnSpc>
                <a:spcPts val="5319"/>
              </a:lnSpc>
              <a:spcBef>
                <a:spcPct val="0"/>
              </a:spcBef>
              <a:buFont typeface="Wingdings" panose="05000000000000000000" pitchFamily="2" charset="2"/>
              <a:buChar char="v"/>
              <a:tabLst>
                <a:tab pos="8077200" algn="l"/>
                <a:tab pos="8439150" algn="l"/>
              </a:tabLst>
            </a:pPr>
            <a:endParaRPr lang="en-US" sz="3799" b="1" dirty="0">
              <a:solidFill>
                <a:srgbClr val="934607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"/>
          <a:stretch/>
        </p:blipFill>
        <p:spPr>
          <a:xfrm>
            <a:off x="11887200" y="800100"/>
            <a:ext cx="54102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958182" y="0"/>
            <a:ext cx="4286250" cy="10287000"/>
            <a:chOff x="0" y="0"/>
            <a:chExt cx="5715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15000" cy="13716000"/>
            </a:xfrm>
            <a:custGeom>
              <a:avLst/>
              <a:gdLst/>
              <a:ahLst/>
              <a:cxnLst/>
              <a:rect l="l" t="t" r="r" b="b"/>
              <a:pathLst>
                <a:path w="5715000" h="13716000">
                  <a:moveTo>
                    <a:pt x="0" y="1371600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716000"/>
                  </a:lnTo>
                  <a:close/>
                </a:path>
              </a:pathLst>
            </a:custGeom>
            <a:solidFill>
              <a:srgbClr val="F2F2F2">
                <a:alpha val="862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441780" y="0"/>
            <a:ext cx="230889" cy="10287000"/>
            <a:chOff x="0" y="0"/>
            <a:chExt cx="307852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315260" y="0"/>
            <a:ext cx="230889" cy="10287000"/>
            <a:chOff x="0" y="0"/>
            <a:chExt cx="307852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7848" cy="13716000"/>
            </a:xfrm>
            <a:custGeom>
              <a:avLst/>
              <a:gdLst/>
              <a:ahLst/>
              <a:cxnLst/>
              <a:rect l="l" t="t" r="r" b="b"/>
              <a:pathLst>
                <a:path w="307848" h="13716000">
                  <a:moveTo>
                    <a:pt x="0" y="0"/>
                  </a:moveTo>
                  <a:lnTo>
                    <a:pt x="307848" y="0"/>
                  </a:lnTo>
                  <a:lnTo>
                    <a:pt x="30784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330" y="5762"/>
            <a:ext cx="7322313" cy="10287000"/>
            <a:chOff x="0" y="0"/>
            <a:chExt cx="9763084" cy="1371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63125" cy="13716000"/>
            </a:xfrm>
            <a:custGeom>
              <a:avLst/>
              <a:gdLst/>
              <a:ahLst/>
              <a:cxnLst/>
              <a:rect l="l" t="t" r="r" b="b"/>
              <a:pathLst>
                <a:path w="9763125" h="13716000">
                  <a:moveTo>
                    <a:pt x="0" y="0"/>
                  </a:moveTo>
                  <a:lnTo>
                    <a:pt x="9763125" y="0"/>
                  </a:lnTo>
                  <a:lnTo>
                    <a:pt x="976312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64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944100" y="1138428"/>
            <a:ext cx="6789420" cy="4841271"/>
            <a:chOff x="0" y="0"/>
            <a:chExt cx="9052560" cy="64550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52560" cy="6455028"/>
            </a:xfrm>
            <a:custGeom>
              <a:avLst/>
              <a:gdLst/>
              <a:ahLst/>
              <a:cxnLst/>
              <a:rect l="l" t="t" r="r" b="b"/>
              <a:pathLst>
                <a:path w="9052560" h="6455028">
                  <a:moveTo>
                    <a:pt x="0" y="0"/>
                  </a:moveTo>
                  <a:lnTo>
                    <a:pt x="9052560" y="0"/>
                  </a:lnTo>
                  <a:lnTo>
                    <a:pt x="9052560" y="6455028"/>
                  </a:lnTo>
                  <a:lnTo>
                    <a:pt x="0" y="64550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9052560" cy="654075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9720"/>
                </a:lnSpc>
              </a:pPr>
              <a:r>
                <a:rPr lang="en-US" sz="9000" b="1" spc="-75">
                  <a:solidFill>
                    <a:srgbClr val="013D61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Grazie per l’attenzione!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7" name="Freeform 14"/>
          <p:cNvSpPr/>
          <p:nvPr/>
        </p:nvSpPr>
        <p:spPr>
          <a:xfrm>
            <a:off x="2438401" y="1054489"/>
            <a:ext cx="13182600" cy="8105493"/>
          </a:xfrm>
          <a:custGeom>
            <a:avLst/>
            <a:gdLst/>
            <a:ahLst/>
            <a:cxnLst/>
            <a:rect l="l" t="t" r="r" b="b"/>
            <a:pathLst>
              <a:path w="12165843" h="8105493">
                <a:moveTo>
                  <a:pt x="0" y="0"/>
                </a:moveTo>
                <a:lnTo>
                  <a:pt x="12165843" y="0"/>
                </a:lnTo>
                <a:lnTo>
                  <a:pt x="12165843" y="8105493"/>
                </a:lnTo>
                <a:lnTo>
                  <a:pt x="0" y="810549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1000"/>
            </a:blip>
            <a:srcRect/>
            <a:stretch>
              <a:fillRect/>
            </a:stretch>
          </a:blipFill>
          <a:effectLst>
            <a:glow rad="50800">
              <a:schemeClr val="accent1">
                <a:alpha val="40000"/>
              </a:schemeClr>
            </a:glow>
            <a:outerShdw blurRad="50800" dist="50800" dir="2400000" algn="ctr" rotWithShape="0">
              <a:schemeClr val="tx1">
                <a:alpha val="43000"/>
              </a:schemeClr>
            </a:outerShdw>
            <a:reflection endPos="0" dist="101600" dir="5400000" sy="-100000" algn="bl" rotWithShape="0"/>
          </a:effectLst>
        </p:spPr>
      </p:sp>
      <p:sp>
        <p:nvSpPr>
          <p:cNvPr id="18" name="TextBox 16"/>
          <p:cNvSpPr txBox="1"/>
          <p:nvPr/>
        </p:nvSpPr>
        <p:spPr>
          <a:xfrm>
            <a:off x="3581400" y="3928715"/>
            <a:ext cx="9389427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3200" b="1" spc="198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Sesso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F</a:t>
            </a: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3200" b="1" spc="198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Età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37 </a:t>
            </a:r>
            <a:r>
              <a:rPr lang="en-US" sz="3200" b="1" spc="198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anni</a:t>
            </a: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3200" b="1" spc="198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3200" b="1" spc="198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Nazionalità</a:t>
            </a:r>
            <a:r>
              <a:rPr lang="en-US" sz="3200" b="1" spc="198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200" b="1" spc="198" dirty="0" err="1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sudamericana</a:t>
            </a:r>
            <a:endParaRPr lang="en-US" sz="3200" b="1" spc="198" dirty="0" smtClean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3200" b="1" spc="198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Parametri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spc="198" dirty="0" err="1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antropometrici</a:t>
            </a:r>
            <a:endParaRPr lang="en-US" sz="3200" b="1" spc="198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457200" indent="-457200" algn="just">
              <a:lnSpc>
                <a:spcPts val="33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3200" b="1" spc="198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peso 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 IC </a:t>
            </a:r>
            <a:r>
              <a:rPr lang="en-US" sz="3200" b="1" spc="198" dirty="0" err="1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riferito</a:t>
            </a:r>
            <a:r>
              <a:rPr lang="en-US" sz="3200" b="1" spc="198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104 </a:t>
            </a:r>
            <a:r>
              <a:rPr lang="en-US" sz="3200" b="1" spc="198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kg </a:t>
            </a:r>
          </a:p>
          <a:p>
            <a:pPr marL="457200" indent="-457200" algn="just">
              <a:lnSpc>
                <a:spcPts val="336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sz="3200" b="1" spc="198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BMI </a:t>
            </a:r>
            <a:r>
              <a:rPr lang="en-US" sz="3200" b="1" spc="198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 IC: 39.1 kg/m²</a:t>
            </a:r>
          </a:p>
          <a:p>
            <a:pPr algn="just">
              <a:lnSpc>
                <a:spcPts val="3360"/>
              </a:lnSpc>
              <a:spcBef>
                <a:spcPct val="0"/>
              </a:spcBef>
            </a:pPr>
            <a:endParaRPr lang="en-US" sz="2800" b="1" spc="198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2970400" y="1724545"/>
            <a:ext cx="106114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4000" b="1" spc="285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1.Storia </a:t>
            </a:r>
            <a:r>
              <a:rPr lang="en-US" sz="4000" b="1" spc="285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Clinica</a:t>
            </a:r>
            <a:r>
              <a:rPr lang="en-US" sz="4000" b="1" spc="285" dirty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 </a:t>
            </a:r>
            <a:r>
              <a:rPr lang="en-US" sz="4000" b="1" spc="285" dirty="0" err="1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l’Urgenza</a:t>
            </a:r>
            <a:r>
              <a:rPr lang="en-US" sz="4000" b="1" spc="285" dirty="0" smtClean="0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>
                <a:solidFill>
                  <a:schemeClr val="bg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endParaRPr lang="en-US" sz="4000" b="1" spc="285" dirty="0">
              <a:solidFill>
                <a:schemeClr val="bg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0006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27298" y="2231316"/>
            <a:ext cx="15641509" cy="5902214"/>
          </a:xfrm>
          <a:custGeom>
            <a:avLst/>
            <a:gdLst/>
            <a:ahLst/>
            <a:cxnLst/>
            <a:rect l="l" t="t" r="r" b="b"/>
            <a:pathLst>
              <a:path w="15641509" h="5902214">
                <a:moveTo>
                  <a:pt x="0" y="0"/>
                </a:moveTo>
                <a:lnTo>
                  <a:pt x="15641509" y="0"/>
                </a:lnTo>
                <a:lnTo>
                  <a:pt x="15641509" y="5902214"/>
                </a:lnTo>
                <a:lnTo>
                  <a:pt x="0" y="5902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8920" y="647700"/>
            <a:ext cx="106114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1.Storia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Clinica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</a:t>
            </a:r>
            <a:r>
              <a:rPr lang="en-US" sz="4000" b="1" spc="285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L'Urgenza</a:t>
            </a:r>
            <a:r>
              <a:rPr lang="en-US" sz="4000" b="1" spc="285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endParaRPr lang="en-US" sz="40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62200" y="3433266"/>
            <a:ext cx="23622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 err="1">
                <a:solidFill>
                  <a:srgbClr val="8C080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Obesità</a:t>
            </a:r>
            <a:r>
              <a:rPr lang="en-US" sz="2800" b="1" spc="198" dirty="0">
                <a:solidFill>
                  <a:srgbClr val="8C080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3407"/>
              </a:lnSpc>
              <a:spcBef>
                <a:spcPct val="0"/>
              </a:spcBef>
            </a:pPr>
            <a:r>
              <a:rPr lang="en-US" sz="2839" b="1" spc="202" dirty="0" err="1">
                <a:solidFill>
                  <a:srgbClr val="8C080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severa</a:t>
            </a:r>
            <a:endParaRPr lang="en-US" sz="2839" b="1" spc="202" dirty="0">
              <a:solidFill>
                <a:srgbClr val="8C0804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33222" y="3307295"/>
            <a:ext cx="2351625" cy="1304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 err="1">
                <a:solidFill>
                  <a:srgbClr val="E5DC1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Luglio</a:t>
            </a:r>
            <a:r>
              <a:rPr lang="en-US" sz="2800" b="1" spc="198" dirty="0">
                <a:solidFill>
                  <a:srgbClr val="E5DC1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>
                <a:solidFill>
                  <a:srgbClr val="E5DC1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2024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200" dirty="0">
                <a:solidFill>
                  <a:srgbClr val="E5DC18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43341" y="3307295"/>
            <a:ext cx="2448659" cy="1304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spc="198" dirty="0" err="1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Complicanza</a:t>
            </a:r>
            <a:endParaRPr lang="en-US" sz="2800" b="1" spc="198" dirty="0">
              <a:solidFill>
                <a:srgbClr val="5FBCD3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Leak </a:t>
            </a:r>
            <a:r>
              <a:rPr lang="en-US" sz="2800" b="1" spc="198" dirty="0" err="1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biliare</a:t>
            </a:r>
            <a:r>
              <a:rPr lang="en-US" sz="2800" b="1" spc="198" dirty="0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200" dirty="0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Stent </a:t>
            </a:r>
            <a:r>
              <a:rPr lang="en-US" sz="2800" b="1" spc="200" dirty="0" err="1">
                <a:solidFill>
                  <a:srgbClr val="5FBCD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biliare</a:t>
            </a:r>
            <a:endParaRPr lang="en-US" sz="2800" b="1" spc="200" dirty="0">
              <a:solidFill>
                <a:srgbClr val="5FBCD3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450494" y="3097745"/>
            <a:ext cx="2621559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 err="1">
                <a:solidFill>
                  <a:srgbClr val="013D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Novembre</a:t>
            </a:r>
            <a:r>
              <a:rPr lang="en-US" sz="2800" b="1" spc="198" dirty="0">
                <a:solidFill>
                  <a:srgbClr val="013D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>
                <a:solidFill>
                  <a:srgbClr val="013D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2024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198" dirty="0" err="1">
                <a:solidFill>
                  <a:srgbClr val="013D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Polineuropatia</a:t>
            </a:r>
            <a:endParaRPr lang="en-US" sz="2800" b="1" spc="198" dirty="0">
              <a:solidFill>
                <a:srgbClr val="013D6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spc="200" dirty="0" err="1">
                <a:solidFill>
                  <a:srgbClr val="013D6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Carenze</a:t>
            </a:r>
            <a:endParaRPr lang="en-US" sz="2800" b="1" spc="200" dirty="0">
              <a:solidFill>
                <a:srgbClr val="013D6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250102" y="15933"/>
            <a:ext cx="4286250" cy="10271066"/>
            <a:chOff x="0" y="0"/>
            <a:chExt cx="5715000" cy="136947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5000" cy="13694790"/>
            </a:xfrm>
            <a:custGeom>
              <a:avLst/>
              <a:gdLst/>
              <a:ahLst/>
              <a:cxnLst/>
              <a:rect l="l" t="t" r="r" b="b"/>
              <a:pathLst>
                <a:path w="5715000" h="13694790">
                  <a:moveTo>
                    <a:pt x="0" y="13694790"/>
                  </a:moveTo>
                  <a:lnTo>
                    <a:pt x="0" y="0"/>
                  </a:lnTo>
                  <a:lnTo>
                    <a:pt x="5715000" y="0"/>
                  </a:lnTo>
                  <a:lnTo>
                    <a:pt x="5715000" y="13694790"/>
                  </a:lnTo>
                  <a:close/>
                </a:path>
              </a:pathLst>
            </a:custGeom>
            <a:solidFill>
              <a:srgbClr val="FBFCF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50110" y="870294"/>
            <a:ext cx="4246922" cy="7394526"/>
            <a:chOff x="0" y="0"/>
            <a:chExt cx="5662562" cy="98593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62549" cy="9859391"/>
            </a:xfrm>
            <a:custGeom>
              <a:avLst/>
              <a:gdLst/>
              <a:ahLst/>
              <a:cxnLst/>
              <a:rect l="l" t="t" r="r" b="b"/>
              <a:pathLst>
                <a:path w="5662549" h="9859391">
                  <a:moveTo>
                    <a:pt x="0" y="0"/>
                  </a:moveTo>
                  <a:lnTo>
                    <a:pt x="5662549" y="0"/>
                  </a:lnTo>
                  <a:lnTo>
                    <a:pt x="5662549" y="9859391"/>
                  </a:lnTo>
                  <a:lnTo>
                    <a:pt x="0" y="985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3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013165" y="342900"/>
            <a:ext cx="1448386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Stato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Clinico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alla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1ª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Valutazione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Pattern </a:t>
            </a:r>
            <a:r>
              <a:rPr lang="en-US" sz="4000" b="1" spc="285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Alimentare</a:t>
            </a:r>
            <a:endParaRPr lang="en-US" sz="40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81200" y="1790700"/>
            <a:ext cx="145542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Giugno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2025 -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Inquadramento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dietoterapia</a:t>
            </a:r>
            <a:endParaRPr lang="en-US" sz="32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6553200" y="5736744"/>
            <a:ext cx="10916242" cy="3369156"/>
            <a:chOff x="282304" y="-133248"/>
            <a:chExt cx="2696148" cy="887350"/>
          </a:xfrm>
        </p:grpSpPr>
        <p:sp>
          <p:nvSpPr>
            <p:cNvPr id="20" name="Freeform 20"/>
            <p:cNvSpPr/>
            <p:nvPr/>
          </p:nvSpPr>
          <p:spPr>
            <a:xfrm>
              <a:off x="282304" y="-133248"/>
              <a:ext cx="2696148" cy="873838"/>
            </a:xfrm>
            <a:custGeom>
              <a:avLst/>
              <a:gdLst/>
              <a:ahLst/>
              <a:cxnLst/>
              <a:rect l="l" t="t" r="r" b="b"/>
              <a:pathLst>
                <a:path w="2696148" h="718707">
                  <a:moveTo>
                    <a:pt x="0" y="0"/>
                  </a:moveTo>
                  <a:lnTo>
                    <a:pt x="2696148" y="0"/>
                  </a:lnTo>
                  <a:lnTo>
                    <a:pt x="2696148" y="718707"/>
                  </a:lnTo>
                  <a:lnTo>
                    <a:pt x="0" y="718707"/>
                  </a:lnTo>
                  <a:close/>
                </a:path>
              </a:pathLst>
            </a:custGeom>
            <a:solidFill>
              <a:srgbClr val="FF8E00">
                <a:alpha val="77647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295516" y="-98732"/>
              <a:ext cx="2678085" cy="852834"/>
            </a:xfrm>
            <a:prstGeom prst="rect">
              <a:avLst/>
            </a:prstGeom>
            <a:no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 lang="en-US" sz="2800" b="1" u="none" strike="noStrike" spc="198" dirty="0" smtClean="0">
                <a:solidFill>
                  <a:srgbClr val="FBFCFC">
                    <a:alpha val="77647"/>
                  </a:srgbClr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Mancata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compliance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all'integrazione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e al follow-up </a:t>
              </a:r>
            </a:p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post-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bariatrico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. </a:t>
              </a:r>
            </a:p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endParaRPr lang="en-US" sz="1200" b="1" dirty="0" smtClean="0">
                <a:solidFill>
                  <a:schemeClr val="bg1"/>
                </a:solidFill>
                <a:sym typeface="Calibri (MS) Bold"/>
              </a:endParaRPr>
            </a:p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Lamenta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difficoltà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nella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progressione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del bolo </a:t>
              </a:r>
            </a:p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(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consuma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cibi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morbidi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), non ha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difficoltà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sym typeface="Calibri (MS) Bold"/>
                </a:rPr>
                <a:t>per </a:t>
              </a:r>
              <a:r>
                <a:rPr lang="en-US" sz="3200" b="1" dirty="0" err="1">
                  <a:solidFill>
                    <a:schemeClr val="bg1"/>
                  </a:solidFill>
                  <a:sym typeface="Calibri (MS) Bold"/>
                </a:rPr>
                <a:t>i</a:t>
              </a:r>
              <a:r>
                <a:rPr lang="en-US" sz="3200" b="1" dirty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sym typeface="Calibri (MS) Bold"/>
                </a:rPr>
                <a:t>liquidi</a:t>
              </a:r>
              <a:r>
                <a:rPr lang="en-US" sz="3200" b="1" dirty="0">
                  <a:solidFill>
                    <a:schemeClr val="bg1"/>
                  </a:solidFill>
                  <a:sym typeface="Calibri (MS) Bold"/>
                </a:rPr>
                <a:t>, </a:t>
              </a:r>
            </a:p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b="1" dirty="0" err="1">
                  <a:solidFill>
                    <a:schemeClr val="bg1"/>
                  </a:solidFill>
                  <a:sym typeface="Calibri (MS) Bold"/>
                </a:rPr>
                <a:t>mangia</a:t>
              </a:r>
              <a:r>
                <a:rPr lang="en-US" sz="3200" b="1" dirty="0">
                  <a:solidFill>
                    <a:schemeClr val="bg1"/>
                  </a:solidFill>
                  <a:sym typeface="Calibri (MS) Bold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sym typeface="Calibri (MS) Bold"/>
                </a:rPr>
                <a:t>velocemente</a:t>
              </a:r>
              <a:r>
                <a:rPr lang="en-US" sz="3200" b="1" dirty="0" smtClean="0">
                  <a:solidFill>
                    <a:schemeClr val="bg1"/>
                  </a:solidFill>
                  <a:sym typeface="Calibri (MS) Bold"/>
                </a:rPr>
                <a:t>.</a:t>
              </a:r>
              <a:endParaRPr lang="en-US" sz="3200" b="1" dirty="0">
                <a:solidFill>
                  <a:schemeClr val="bg1"/>
                </a:solidFill>
                <a:sym typeface="Calibri (MS) Bold"/>
              </a:endParaRPr>
            </a:p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 lang="en-US" sz="2800" b="1" u="none" strike="noStrike" spc="198" dirty="0">
                <a:solidFill>
                  <a:srgbClr val="FBFCFC">
                    <a:alpha val="77647"/>
                  </a:srgbClr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2" name="Group 2"/>
          <p:cNvGrpSpPr/>
          <p:nvPr/>
        </p:nvGrpSpPr>
        <p:grpSpPr>
          <a:xfrm rot="5400000">
            <a:off x="6158381" y="-1705293"/>
            <a:ext cx="2842426" cy="11206011"/>
            <a:chOff x="204466" y="0"/>
            <a:chExt cx="2072640" cy="1371600"/>
          </a:xfrm>
        </p:grpSpPr>
        <p:sp>
          <p:nvSpPr>
            <p:cNvPr id="23" name="Freeform 3"/>
            <p:cNvSpPr/>
            <p:nvPr/>
          </p:nvSpPr>
          <p:spPr>
            <a:xfrm>
              <a:off x="204466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sp>
        <p:nvSpPr>
          <p:cNvPr id="24" name="TextBox 16"/>
          <p:cNvSpPr txBox="1"/>
          <p:nvPr/>
        </p:nvSpPr>
        <p:spPr>
          <a:xfrm>
            <a:off x="2074358" y="2499445"/>
            <a:ext cx="10955841" cy="281948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Asma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bronchiale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; OSAS; DM2;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Anemia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sideropenica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;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Astenia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e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Limitazione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nel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movimento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;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Alvo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sym typeface="Calibri (MS) Bold"/>
              </a:rPr>
              <a:t>stitico</a:t>
            </a:r>
            <a:r>
              <a:rPr lang="en-US" sz="3200" b="1" dirty="0" smtClean="0">
                <a:solidFill>
                  <a:schemeClr val="bg1"/>
                </a:solidFill>
                <a:sym typeface="Calibri (MS) Bold"/>
              </a:rPr>
              <a:t>; </a:t>
            </a:r>
            <a:endParaRPr lang="en-US" sz="3200" b="1" dirty="0">
              <a:solidFill>
                <a:schemeClr val="bg1"/>
              </a:solidFill>
              <a:sym typeface="Calibri (MS)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DH per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infusione</a:t>
            </a:r>
            <a:r>
              <a:rPr lang="en-US" sz="3200" b="1" dirty="0">
                <a:solidFill>
                  <a:schemeClr val="bg1"/>
                </a:solidFill>
                <a:sym typeface="Calibri (MS) Bold"/>
              </a:rPr>
              <a:t> di </a:t>
            </a:r>
            <a:r>
              <a:rPr lang="en-US" sz="3200" b="1" dirty="0" err="1">
                <a:solidFill>
                  <a:schemeClr val="bg1"/>
                </a:solidFill>
                <a:sym typeface="Calibri (MS) Bold"/>
              </a:rPr>
              <a:t>ferro</a:t>
            </a:r>
            <a:endParaRPr lang="en-US" sz="3200" b="1" dirty="0">
              <a:solidFill>
                <a:schemeClr val="bg1"/>
              </a:solidFill>
              <a:sym typeface="Calibri (MS) Bold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1982152" y="1790700"/>
            <a:ext cx="145542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Giugno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2025 -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Inquadramento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nutrizionale</a:t>
            </a:r>
            <a:r>
              <a:rPr lang="en-US" sz="32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 </a:t>
            </a:r>
            <a:r>
              <a:rPr lang="en-US" sz="32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dietoterapia</a:t>
            </a:r>
            <a:endParaRPr lang="en-US" sz="32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aphicFrame>
        <p:nvGraphicFramePr>
          <p:cNvPr id="38" name="Diagramma 37"/>
          <p:cNvGraphicFramePr/>
          <p:nvPr>
            <p:extLst>
              <p:ext uri="{D42A27DB-BD31-4B8C-83A1-F6EECF244321}">
                <p14:modId xmlns:p14="http://schemas.microsoft.com/office/powerpoint/2010/main" val="1232759925"/>
              </p:ext>
            </p:extLst>
          </p:nvPr>
        </p:nvGraphicFramePr>
        <p:xfrm>
          <a:off x="2133600" y="1257300"/>
          <a:ext cx="9906000" cy="746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9" name="Gruppo 38"/>
          <p:cNvGrpSpPr/>
          <p:nvPr/>
        </p:nvGrpSpPr>
        <p:grpSpPr>
          <a:xfrm>
            <a:off x="1989829" y="2657391"/>
            <a:ext cx="3582000" cy="972000"/>
            <a:chOff x="54459" y="2754909"/>
            <a:chExt cx="1486960" cy="743480"/>
          </a:xfrm>
        </p:grpSpPr>
        <p:sp>
          <p:nvSpPr>
            <p:cNvPr id="40" name="Rettangolo arrotondato 39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CasellaDiTesto 40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PESO CORPOREO</a:t>
              </a:r>
              <a:endParaRPr lang="it-IT" sz="3200" b="1" kern="1200" dirty="0"/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981200" y="3915827"/>
            <a:ext cx="3582000" cy="972340"/>
            <a:chOff x="54459" y="2754909"/>
            <a:chExt cx="1486960" cy="743480"/>
          </a:xfrm>
        </p:grpSpPr>
        <p:sp>
          <p:nvSpPr>
            <p:cNvPr id="43" name="Rettangolo arrotondato 42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asellaDiTesto 43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ALTEZZA </a:t>
              </a:r>
              <a:endParaRPr lang="it-IT" sz="3200" b="1" dirty="0"/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1993458" y="5135367"/>
            <a:ext cx="3582000" cy="972000"/>
            <a:chOff x="54459" y="2754909"/>
            <a:chExt cx="1486960" cy="743480"/>
          </a:xfrm>
        </p:grpSpPr>
        <p:sp>
          <p:nvSpPr>
            <p:cNvPr id="46" name="Rettangolo arrotondato 45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CasellaDiTesto 46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BMI</a:t>
              </a:r>
              <a:endParaRPr lang="it-IT" sz="3200" b="1" dirty="0"/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1989829" y="7649967"/>
            <a:ext cx="3581400" cy="972000"/>
            <a:chOff x="54459" y="2754909"/>
            <a:chExt cx="1486960" cy="743480"/>
          </a:xfrm>
        </p:grpSpPr>
        <p:sp>
          <p:nvSpPr>
            <p:cNvPr id="49" name="Rettangolo arrotondato 48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CasellaDiTesto 49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CF </a:t>
              </a: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1981800" y="6384504"/>
            <a:ext cx="3581400" cy="972000"/>
            <a:chOff x="54459" y="2754909"/>
            <a:chExt cx="1486960" cy="743480"/>
          </a:xfrm>
        </p:grpSpPr>
        <p:sp>
          <p:nvSpPr>
            <p:cNvPr id="52" name="Rettangolo arrotondato 51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CasellaDiTesto 52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CV </a:t>
              </a:r>
            </a:p>
          </p:txBody>
        </p:sp>
      </p:grpSp>
      <p:grpSp>
        <p:nvGrpSpPr>
          <p:cNvPr id="56" name="Gruppo 55"/>
          <p:cNvGrpSpPr/>
          <p:nvPr/>
        </p:nvGrpSpPr>
        <p:grpSpPr>
          <a:xfrm>
            <a:off x="10157046" y="2525967"/>
            <a:ext cx="3582000" cy="972000"/>
            <a:chOff x="54459" y="2754909"/>
            <a:chExt cx="1486960" cy="743480"/>
          </a:xfrm>
        </p:grpSpPr>
        <p:sp>
          <p:nvSpPr>
            <p:cNvPr id="57" name="Rettangolo arrotondato 56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CasellaDiTesto 57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MASSA</a:t>
              </a:r>
              <a:r>
                <a:rPr lang="it-IT" sz="3200" b="1" kern="1200" dirty="0" smtClean="0"/>
                <a:t> </a:t>
              </a:r>
              <a:r>
                <a:rPr lang="it-IT" sz="3200" b="1" dirty="0" smtClean="0"/>
                <a:t>GRASSA</a:t>
              </a:r>
              <a:endParaRPr lang="it-IT" sz="3200" b="1" kern="1200" dirty="0"/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10149789" y="3897567"/>
            <a:ext cx="3582000" cy="972340"/>
            <a:chOff x="54459" y="2754909"/>
            <a:chExt cx="1486960" cy="743480"/>
          </a:xfrm>
        </p:grpSpPr>
        <p:sp>
          <p:nvSpPr>
            <p:cNvPr id="60" name="Rettangolo arrotondato 59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CasellaDiTesto 60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MASSA MAGRA </a:t>
              </a:r>
              <a:endParaRPr lang="it-IT" sz="3200" b="1" dirty="0"/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13791494" y="1257300"/>
            <a:ext cx="3351600" cy="1029053"/>
            <a:chOff x="3923946" y="3481"/>
            <a:chExt cx="2058106" cy="1029053"/>
          </a:xfrm>
        </p:grpSpPr>
        <p:sp>
          <p:nvSpPr>
            <p:cNvPr id="80" name="Rettangolo arrotondato 79"/>
            <p:cNvSpPr/>
            <p:nvPr/>
          </p:nvSpPr>
          <p:spPr>
            <a:xfrm>
              <a:off x="3923946" y="3481"/>
              <a:ext cx="2058106" cy="1029053"/>
            </a:xfrm>
            <a:prstGeom prst="roundRect">
              <a:avLst>
                <a:gd name="adj" fmla="val 10000"/>
              </a:avLst>
            </a:prstGeom>
            <a:solidFill>
              <a:srgbClr val="9D4B0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CasellaDiTesto 80"/>
            <p:cNvSpPr txBox="1"/>
            <p:nvPr/>
          </p:nvSpPr>
          <p:spPr>
            <a:xfrm>
              <a:off x="3954086" y="33621"/>
              <a:ext cx="2027966" cy="96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26670" rIns="40005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800" b="1" dirty="0" smtClean="0"/>
                <a:t>COMPOSIZIONE CORPOREA </a:t>
              </a:r>
              <a:endParaRPr lang="it-IT" sz="2800" b="1" dirty="0"/>
            </a:p>
          </p:txBody>
        </p:sp>
      </p:grpSp>
      <p:sp>
        <p:nvSpPr>
          <p:cNvPr id="55" name="Connettore diritto 5"/>
          <p:cNvSpPr/>
          <p:nvPr/>
        </p:nvSpPr>
        <p:spPr>
          <a:xfrm>
            <a:off x="13967646" y="2390510"/>
            <a:ext cx="205810" cy="77179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71790"/>
                </a:lnTo>
                <a:lnTo>
                  <a:pt x="205810" y="771790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2" name="Gruppo 71"/>
          <p:cNvGrpSpPr/>
          <p:nvPr/>
        </p:nvGrpSpPr>
        <p:grpSpPr>
          <a:xfrm>
            <a:off x="14203115" y="2543617"/>
            <a:ext cx="1646485" cy="1029053"/>
            <a:chOff x="4335567" y="1289798"/>
            <a:chExt cx="1646485" cy="1029053"/>
          </a:xfrm>
        </p:grpSpPr>
        <p:sp>
          <p:nvSpPr>
            <p:cNvPr id="78" name="Rettangolo arrotondato 77"/>
            <p:cNvSpPr/>
            <p:nvPr/>
          </p:nvSpPr>
          <p:spPr>
            <a:xfrm>
              <a:off x="4335567" y="1289798"/>
              <a:ext cx="1646485" cy="10290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CasellaDiTesto 78"/>
            <p:cNvSpPr txBox="1"/>
            <p:nvPr/>
          </p:nvSpPr>
          <p:spPr>
            <a:xfrm>
              <a:off x="4365707" y="1319938"/>
              <a:ext cx="1586205" cy="96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055" tIns="39370" rIns="59055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100" dirty="0" smtClean="0"/>
                <a:t>25,9 k</a:t>
              </a:r>
              <a:r>
                <a:rPr lang="it-IT" sz="3100" kern="1200" dirty="0" smtClean="0"/>
                <a:t>g</a:t>
              </a:r>
              <a:endParaRPr lang="it-IT" sz="3100" kern="1200" dirty="0"/>
            </a:p>
          </p:txBody>
        </p:sp>
      </p:grpSp>
      <p:sp>
        <p:nvSpPr>
          <p:cNvPr id="73" name="Connettore diritto 8"/>
          <p:cNvSpPr/>
          <p:nvPr/>
        </p:nvSpPr>
        <p:spPr>
          <a:xfrm>
            <a:off x="13967646" y="2324100"/>
            <a:ext cx="205810" cy="205810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58106"/>
                </a:lnTo>
                <a:lnTo>
                  <a:pt x="205810" y="2058106"/>
                </a:lnTo>
              </a:path>
            </a:pathLst>
          </a:custGeom>
          <a:noFill/>
        </p:spPr>
        <p:style>
          <a:lnRef idx="2">
            <a:schemeClr val="accent6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4" name="Gruppo 73"/>
          <p:cNvGrpSpPr/>
          <p:nvPr/>
        </p:nvGrpSpPr>
        <p:grpSpPr>
          <a:xfrm>
            <a:off x="14203115" y="3829933"/>
            <a:ext cx="1646485" cy="1029053"/>
            <a:chOff x="4335567" y="2576114"/>
            <a:chExt cx="1646485" cy="1029053"/>
          </a:xfrm>
        </p:grpSpPr>
        <p:sp>
          <p:nvSpPr>
            <p:cNvPr id="76" name="Rettangolo arrotondato 75"/>
            <p:cNvSpPr/>
            <p:nvPr/>
          </p:nvSpPr>
          <p:spPr>
            <a:xfrm>
              <a:off x="4335567" y="2576114"/>
              <a:ext cx="1646485" cy="10290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shade val="50000"/>
                <a:hueOff val="-184678"/>
                <a:satOff val="12312"/>
                <a:lumOff val="1607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CasellaDiTesto 76"/>
            <p:cNvSpPr txBox="1"/>
            <p:nvPr/>
          </p:nvSpPr>
          <p:spPr>
            <a:xfrm>
              <a:off x="4365707" y="2606254"/>
              <a:ext cx="1586205" cy="96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055" tIns="39370" rIns="59055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100" dirty="0" smtClean="0"/>
                <a:t>44,7 kg</a:t>
              </a:r>
              <a:endParaRPr lang="it-IT" sz="3100" kern="1200" dirty="0"/>
            </a:p>
          </p:txBody>
        </p:sp>
      </p:grpSp>
      <p:grpSp>
        <p:nvGrpSpPr>
          <p:cNvPr id="82" name="Gruppo 81"/>
          <p:cNvGrpSpPr/>
          <p:nvPr/>
        </p:nvGrpSpPr>
        <p:grpSpPr>
          <a:xfrm>
            <a:off x="10134600" y="6887967"/>
            <a:ext cx="3582000" cy="972000"/>
            <a:chOff x="54459" y="2754909"/>
            <a:chExt cx="1486960" cy="743480"/>
          </a:xfrm>
        </p:grpSpPr>
        <p:sp>
          <p:nvSpPr>
            <p:cNvPr id="83" name="Rettangolo arrotondato 82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CasellaDiTesto 83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HAND GRIP</a:t>
              </a:r>
              <a:endParaRPr lang="it-IT" sz="3200" b="1" kern="1200" dirty="0"/>
            </a:p>
          </p:txBody>
        </p:sp>
      </p:grpSp>
      <p:grpSp>
        <p:nvGrpSpPr>
          <p:cNvPr id="85" name="Gruppo 84"/>
          <p:cNvGrpSpPr/>
          <p:nvPr/>
        </p:nvGrpSpPr>
        <p:grpSpPr>
          <a:xfrm>
            <a:off x="14173200" y="6830914"/>
            <a:ext cx="1646485" cy="1029053"/>
            <a:chOff x="4335567" y="2576114"/>
            <a:chExt cx="1646485" cy="1029053"/>
          </a:xfrm>
        </p:grpSpPr>
        <p:sp>
          <p:nvSpPr>
            <p:cNvPr id="86" name="Rettangolo arrotondato 85"/>
            <p:cNvSpPr/>
            <p:nvPr/>
          </p:nvSpPr>
          <p:spPr>
            <a:xfrm>
              <a:off x="4335567" y="2576114"/>
              <a:ext cx="1646485" cy="102905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shade val="50000"/>
                <a:hueOff val="-184678"/>
                <a:satOff val="12312"/>
                <a:lumOff val="1607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CasellaDiTesto 86"/>
            <p:cNvSpPr txBox="1"/>
            <p:nvPr/>
          </p:nvSpPr>
          <p:spPr>
            <a:xfrm>
              <a:off x="4365707" y="2606254"/>
              <a:ext cx="1586205" cy="9687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055" tIns="39370" rIns="59055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100" dirty="0" smtClean="0"/>
                <a:t>15,2 kg</a:t>
              </a:r>
              <a:endParaRPr lang="it-IT" sz="3100" kern="1200" dirty="0"/>
            </a:p>
          </p:txBody>
        </p:sp>
      </p:grpSp>
      <p:sp>
        <p:nvSpPr>
          <p:cNvPr id="62" name="TextBox 17"/>
          <p:cNvSpPr txBox="1"/>
          <p:nvPr/>
        </p:nvSpPr>
        <p:spPr>
          <a:xfrm>
            <a:off x="1752600" y="288891"/>
            <a:ext cx="1448386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4000" b="1" spc="285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Valutazione</a:t>
            </a:r>
            <a:r>
              <a:rPr lang="en-US" sz="4000" b="1" spc="285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clinico</a:t>
            </a:r>
            <a:r>
              <a:rPr lang="en-US" sz="4000" b="1" spc="285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spc="285" dirty="0" err="1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strumentale</a:t>
            </a:r>
            <a:endParaRPr lang="en-US" sz="40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6383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5" name="Rettangolo 14"/>
          <p:cNvSpPr/>
          <p:nvPr/>
        </p:nvSpPr>
        <p:spPr>
          <a:xfrm>
            <a:off x="8999697" y="4879325"/>
            <a:ext cx="184731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endParaRPr lang="en-US" b="1" spc="198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8937942" y="4023716"/>
            <a:ext cx="834105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L’obesità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sarcopenica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è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una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condizione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clinica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e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funzionale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caratterizzata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dalla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coesistenza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di un BMI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elevato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,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perdita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di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massa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e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funzione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muscolare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scheletrica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ed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eccesso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di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massa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</a:t>
            </a:r>
            <a:r>
              <a:rPr lang="en-US" sz="3600" b="1" i="1" spc="354" dirty="0" err="1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grassa</a:t>
            </a:r>
            <a:r>
              <a:rPr lang="en-US" sz="3600" b="1" i="1" spc="354" dirty="0" smtClean="0">
                <a:solidFill>
                  <a:srgbClr val="F5882E"/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. </a:t>
            </a:r>
            <a:endParaRPr lang="en-US" sz="3600" b="1" i="1" spc="354" dirty="0" smtClean="0">
              <a:solidFill>
                <a:srgbClr val="F5882E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1441881" y="6827304"/>
            <a:ext cx="16574186" cy="638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endParaRPr lang="en-US" sz="3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t="10519"/>
          <a:stretch/>
        </p:blipFill>
        <p:spPr>
          <a:xfrm>
            <a:off x="2400755" y="800100"/>
            <a:ext cx="13197884" cy="30717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341" y="4349661"/>
            <a:ext cx="6477000" cy="384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5" name="Rettangolo 14"/>
          <p:cNvSpPr/>
          <p:nvPr/>
        </p:nvSpPr>
        <p:spPr>
          <a:xfrm>
            <a:off x="8999697" y="4879325"/>
            <a:ext cx="184731" cy="480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endParaRPr lang="en-US" b="1" spc="198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1" y="1534301"/>
            <a:ext cx="14634866" cy="703819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9" name="CasellaDiTesto 18"/>
          <p:cNvSpPr txBox="1"/>
          <p:nvPr/>
        </p:nvSpPr>
        <p:spPr>
          <a:xfrm>
            <a:off x="1981200" y="1104900"/>
            <a:ext cx="15621000" cy="7924800"/>
          </a:xfrm>
          <a:prstGeom prst="rect">
            <a:avLst/>
          </a:prstGeom>
          <a:solidFill>
            <a:schemeClr val="bg1">
              <a:alpha val="28000"/>
            </a:schemeClr>
          </a:solidFill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" name="TextBox 11"/>
          <p:cNvSpPr txBox="1"/>
          <p:nvPr/>
        </p:nvSpPr>
        <p:spPr>
          <a:xfrm>
            <a:off x="2971800" y="2186280"/>
            <a:ext cx="129540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999"/>
              </a:lnSpc>
              <a:buFont typeface="Wingdings" panose="05000000000000000000" pitchFamily="2" charset="2"/>
              <a:buChar char="v"/>
            </a:pPr>
            <a:r>
              <a:rPr lang="en-US" sz="3800" b="1" i="1" spc="354" dirty="0">
                <a:solidFill>
                  <a:srgbClr val="D967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APPORTO PROTEICO NON ADEGUATO?</a:t>
            </a:r>
          </a:p>
          <a:p>
            <a:pPr>
              <a:lnSpc>
                <a:spcPts val="5999"/>
              </a:lnSpc>
            </a:pP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1,0 - 1,5 g/kg peso </a:t>
            </a:r>
            <a:r>
              <a:rPr lang="en-US" sz="3600" b="1" i="1" spc="354" dirty="0" err="1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ideale</a:t>
            </a: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o 60 - 80 g/die </a:t>
            </a:r>
            <a:r>
              <a:rPr lang="en-US" sz="3600" b="1" i="1" spc="354" dirty="0" err="1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dopo</a:t>
            </a: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 SG</a:t>
            </a:r>
          </a:p>
          <a:p>
            <a:pPr>
              <a:lnSpc>
                <a:spcPts val="5999"/>
              </a:lnSpc>
            </a:pPr>
            <a:endParaRPr lang="en-US" sz="3600" b="1" i="1" spc="354" dirty="0" smtClean="0">
              <a:solidFill>
                <a:srgbClr val="E7913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>
              <a:lnSpc>
                <a:spcPts val="5999"/>
              </a:lnSpc>
            </a:pPr>
            <a:endParaRPr lang="en-US" sz="3600" b="1" i="1" spc="354" dirty="0" smtClean="0">
              <a:solidFill>
                <a:srgbClr val="E7913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>
              <a:lnSpc>
                <a:spcPts val="5999"/>
              </a:lnSpc>
            </a:pPr>
            <a:endParaRPr lang="en-US" sz="3600" b="1" i="1" spc="354" dirty="0" smtClean="0">
              <a:solidFill>
                <a:srgbClr val="E7913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marL="571500" indent="-571500">
              <a:lnSpc>
                <a:spcPts val="5999"/>
              </a:lnSpc>
              <a:buFont typeface="Wingdings" panose="05000000000000000000" pitchFamily="2" charset="2"/>
              <a:buChar char="v"/>
            </a:pPr>
            <a:r>
              <a:rPr lang="en-US" sz="3800" b="1" i="1" spc="354" dirty="0">
                <a:solidFill>
                  <a:srgbClr val="D96709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SUPPLEMENTAZIONE NON EFFETTUATA?</a:t>
            </a:r>
          </a:p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3600" b="1" i="1" spc="354" dirty="0" err="1" smtClean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Vit</a:t>
            </a:r>
            <a:r>
              <a:rPr lang="en-US" sz="3600" b="1" i="1" spc="354" dirty="0" smtClean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. </a:t>
            </a: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A D E K, B1, B9, B12, </a:t>
            </a:r>
            <a:r>
              <a:rPr lang="en-US" sz="3600" b="1" i="1" spc="354" dirty="0" err="1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ferro</a:t>
            </a: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, </a:t>
            </a:r>
            <a:r>
              <a:rPr lang="en-US" sz="3600" b="1" i="1" spc="354" dirty="0" err="1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calcio</a:t>
            </a:r>
            <a:r>
              <a:rPr lang="en-US" sz="3600" b="1" i="1" spc="354" dirty="0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, </a:t>
            </a:r>
            <a:r>
              <a:rPr lang="en-US" sz="3600" b="1" i="1" spc="354" dirty="0" err="1">
                <a:solidFill>
                  <a:schemeClr val="tx2">
                    <a:lumMod val="75000"/>
                  </a:schemeClr>
                </a:solidFill>
                <a:latin typeface="Calibri (MS) Bold Italics"/>
                <a:ea typeface="Calibri (MS) Bold Italics"/>
                <a:cs typeface="Calibri (MS) Bold Italics"/>
                <a:sym typeface="Calibri (MS) Bold"/>
              </a:rPr>
              <a:t>rame</a:t>
            </a:r>
            <a:endParaRPr lang="en-US" sz="3600" b="1" i="1" spc="354" dirty="0">
              <a:solidFill>
                <a:schemeClr val="tx2">
                  <a:lumMod val="75000"/>
                </a:schemeClr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1441881" y="6827304"/>
            <a:ext cx="16574186" cy="638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endParaRPr lang="en-US" sz="37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6065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934219" y="591184"/>
            <a:ext cx="1034967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Dietoterapia</a:t>
            </a:r>
            <a:r>
              <a:rPr lang="en-US" sz="3799" b="1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799" b="1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endParaRPr lang="en-US" sz="3799" b="1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aphicFrame>
        <p:nvGraphicFramePr>
          <p:cNvPr id="37" name="Diagramma 36"/>
          <p:cNvGraphicFramePr/>
          <p:nvPr>
            <p:extLst>
              <p:ext uri="{D42A27DB-BD31-4B8C-83A1-F6EECF244321}">
                <p14:modId xmlns:p14="http://schemas.microsoft.com/office/powerpoint/2010/main" val="2535525232"/>
              </p:ext>
            </p:extLst>
          </p:nvPr>
        </p:nvGraphicFramePr>
        <p:xfrm>
          <a:off x="2895600" y="1023067"/>
          <a:ext cx="12725400" cy="8311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52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517972"/>
            <a:ext cx="1554480" cy="1028700"/>
            <a:chOff x="0" y="0"/>
            <a:chExt cx="2072640" cy="1371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2640" cy="1371600"/>
            </a:xfrm>
            <a:custGeom>
              <a:avLst/>
              <a:gdLst/>
              <a:ahLst/>
              <a:cxnLst/>
              <a:rect l="l" t="t" r="r" b="b"/>
              <a:pathLst>
                <a:path w="2072640" h="1371600">
                  <a:moveTo>
                    <a:pt x="0" y="0"/>
                  </a:moveTo>
                  <a:lnTo>
                    <a:pt x="2072640" y="0"/>
                  </a:lnTo>
                  <a:lnTo>
                    <a:pt x="2072640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4A66AC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9109710" y="90156"/>
            <a:ext cx="68578" cy="18288000"/>
            <a:chOff x="0" y="0"/>
            <a:chExt cx="91438" cy="2438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24384000"/>
            </a:xfrm>
            <a:custGeom>
              <a:avLst/>
              <a:gdLst/>
              <a:ahLst/>
              <a:cxnLst/>
              <a:rect l="l" t="t" r="r" b="b"/>
              <a:pathLst>
                <a:path w="91440" h="24384000">
                  <a:moveTo>
                    <a:pt x="0" y="0"/>
                  </a:moveTo>
                  <a:lnTo>
                    <a:pt x="91440" y="0"/>
                  </a:lnTo>
                  <a:lnTo>
                    <a:pt x="91440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9066069" y="196143"/>
            <a:ext cx="155865" cy="18287998"/>
            <a:chOff x="0" y="0"/>
            <a:chExt cx="207820" cy="243839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772" cy="24384000"/>
            </a:xfrm>
            <a:custGeom>
              <a:avLst/>
              <a:gdLst/>
              <a:ahLst/>
              <a:cxnLst/>
              <a:rect l="l" t="t" r="r" b="b"/>
              <a:pathLst>
                <a:path w="207772" h="24384000">
                  <a:moveTo>
                    <a:pt x="0" y="0"/>
                  </a:moveTo>
                  <a:lnTo>
                    <a:pt x="207772" y="0"/>
                  </a:lnTo>
                  <a:lnTo>
                    <a:pt x="207772" y="24384000"/>
                  </a:lnTo>
                  <a:lnTo>
                    <a:pt x="0" y="24384000"/>
                  </a:lnTo>
                  <a:close/>
                </a:path>
              </a:pathLst>
            </a:custGeom>
            <a:solidFill>
              <a:srgbClr val="2E3D9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417626"/>
            <a:ext cx="18288000" cy="853440"/>
            <a:chOff x="0" y="0"/>
            <a:chExt cx="24384000" cy="11379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1137920"/>
            </a:xfrm>
            <a:custGeom>
              <a:avLst/>
              <a:gdLst/>
              <a:ahLst/>
              <a:cxnLst/>
              <a:rect l="l" t="t" r="r" b="b"/>
              <a:pathLst>
                <a:path w="24384000" h="1137920">
                  <a:moveTo>
                    <a:pt x="0" y="0"/>
                  </a:moveTo>
                  <a:lnTo>
                    <a:pt x="24384000" y="0"/>
                  </a:lnTo>
                  <a:lnTo>
                    <a:pt x="24384000" y="1137920"/>
                  </a:lnTo>
                  <a:lnTo>
                    <a:pt x="0" y="1137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309651331"/>
              </p:ext>
            </p:extLst>
          </p:nvPr>
        </p:nvGraphicFramePr>
        <p:xfrm>
          <a:off x="4419600" y="1333500"/>
          <a:ext cx="13639800" cy="746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Gruppo 18"/>
          <p:cNvGrpSpPr/>
          <p:nvPr/>
        </p:nvGrpSpPr>
        <p:grpSpPr>
          <a:xfrm>
            <a:off x="2286000" y="2907300"/>
            <a:ext cx="3582000" cy="1245600"/>
            <a:chOff x="54459" y="2754909"/>
            <a:chExt cx="1486960" cy="743480"/>
          </a:xfrm>
        </p:grpSpPr>
        <p:sp>
          <p:nvSpPr>
            <p:cNvPr id="29" name="Rettangolo arrotondato 28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asellaDiTesto 29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PESO 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kern="1200" dirty="0" smtClean="0"/>
                <a:t>CORPOREO</a:t>
              </a:r>
              <a:endParaRPr lang="it-IT" sz="3200" b="1" kern="1200" dirty="0"/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2313928" y="4507500"/>
            <a:ext cx="3582000" cy="1245600"/>
            <a:chOff x="54459" y="2754909"/>
            <a:chExt cx="1486960" cy="743480"/>
          </a:xfrm>
        </p:grpSpPr>
        <p:sp>
          <p:nvSpPr>
            <p:cNvPr id="32" name="Rettangolo arrotondato 31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asellaDiTesto 32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/>
                <a:t>MASSA GRASSA 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2361600" y="6031500"/>
            <a:ext cx="3582000" cy="1245600"/>
            <a:chOff x="54459" y="2754909"/>
            <a:chExt cx="1486960" cy="743480"/>
          </a:xfrm>
        </p:grpSpPr>
        <p:sp>
          <p:nvSpPr>
            <p:cNvPr id="35" name="Rettangolo arrotondato 34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CasellaDiTesto 35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/>
                <a:t>MASSA MAGRA</a:t>
              </a: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2362200" y="7581900"/>
            <a:ext cx="3581400" cy="1245600"/>
            <a:chOff x="54459" y="2754909"/>
            <a:chExt cx="1486960" cy="743480"/>
          </a:xfrm>
        </p:grpSpPr>
        <p:sp>
          <p:nvSpPr>
            <p:cNvPr id="38" name="Rettangolo arrotondato 37"/>
            <p:cNvSpPr/>
            <p:nvPr/>
          </p:nvSpPr>
          <p:spPr>
            <a:xfrm>
              <a:off x="54459" y="2754909"/>
              <a:ext cx="1486960" cy="74348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CasellaDiTesto 38"/>
            <p:cNvSpPr txBox="1"/>
            <p:nvPr/>
          </p:nvSpPr>
          <p:spPr>
            <a:xfrm>
              <a:off x="76235" y="2776685"/>
              <a:ext cx="1443408" cy="69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27940" rIns="41910" bIns="279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/>
                <a:t>HAND </a:t>
              </a:r>
              <a:endParaRPr lang="it-IT" sz="3200" b="1" dirty="0" smtClean="0"/>
            </a:p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3200" b="1" dirty="0" smtClean="0"/>
                <a:t>GRIP</a:t>
              </a:r>
              <a:endParaRPr lang="it-IT" sz="3200" b="1" dirty="0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286000" y="453263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</a:rPr>
              <a:t>Visita di </a:t>
            </a:r>
            <a:r>
              <a:rPr lang="it-IT" sz="4000" b="1" spc="285" dirty="0" smtClean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</a:rPr>
              <a:t>controllo - </a:t>
            </a:r>
            <a:r>
              <a:rPr lang="en-US" sz="4000" b="1" spc="285" dirty="0" err="1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Luglio</a:t>
            </a:r>
            <a:r>
              <a:rPr lang="en-US" sz="4000" b="1" spc="285" dirty="0">
                <a:solidFill>
                  <a:srgbClr val="2E3D9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2025</a:t>
            </a:r>
          </a:p>
          <a:p>
            <a:endParaRPr lang="it-IT" sz="4000" b="1" spc="285" dirty="0">
              <a:solidFill>
                <a:srgbClr val="2E3D92"/>
              </a:solidFill>
              <a:latin typeface="Calibri (MS) Bold"/>
              <a:ea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5587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605</Words>
  <Application>Microsoft Office PowerPoint</Application>
  <PresentationFormat>Personalizzato</PresentationFormat>
  <Paragraphs>187</Paragraphs>
  <Slides>17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Calibri (MS) Bold</vt:lpstr>
      <vt:lpstr>Calibri (MS) Bold Italics</vt:lpstr>
      <vt:lpstr>Arial</vt:lpstr>
      <vt:lpstr>Calibri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casoclinicoscuolaAMV.pptx</dc:title>
  <dc:creator>admin</dc:creator>
  <cp:lastModifiedBy>rossana suriano</cp:lastModifiedBy>
  <cp:revision>105</cp:revision>
  <dcterms:created xsi:type="dcterms:W3CDTF">2006-08-16T00:00:00Z</dcterms:created>
  <dcterms:modified xsi:type="dcterms:W3CDTF">2025-10-20T18:04:13Z</dcterms:modified>
  <dc:identifier>DAG0SAs-iKU</dc:identifier>
</cp:coreProperties>
</file>